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12192000"/>
  <p:notesSz cx="6858000" cy="9144000"/>
  <p:embeddedFontLst>
    <p:embeddedFont>
      <p:font typeface="Roboto Slab"/>
      <p:regular r:id="rId35"/>
      <p:bold r:id="rId36"/>
    </p:embeddedFont>
    <p:embeddedFont>
      <p:font typeface="Architects Daughter"/>
      <p:regular r:id="rId37"/>
    </p:embeddedFont>
    <p:embeddedFont>
      <p:font typeface="Teko"/>
      <p:regular r:id="rId38"/>
      <p:bold r:id="rId39"/>
    </p:embeddedFont>
    <p:embeddedFont>
      <p:font typeface="Libre Baskerville"/>
      <p:regular r:id="rId40"/>
      <p:bold r:id="rId41"/>
      <p:italic r:id="rId42"/>
    </p:embeddedFont>
    <p:embeddedFont>
      <p:font typeface="Quicksand"/>
      <p:regular r:id="rId43"/>
      <p:bold r:id="rId44"/>
    </p:embeddedFont>
    <p:embeddedFont>
      <p:font typeface="Quicksand Medium"/>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7" roundtripDataSignature="AMtx7mgapyqUmntEW0BdxhLY2QOG7w0x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breBaskerville-regular.fntdata"/><Relationship Id="rId20" Type="http://schemas.openxmlformats.org/officeDocument/2006/relationships/slide" Target="slides/slide16.xml"/><Relationship Id="rId42" Type="http://schemas.openxmlformats.org/officeDocument/2006/relationships/font" Target="fonts/LibreBaskerville-italic.fntdata"/><Relationship Id="rId41" Type="http://schemas.openxmlformats.org/officeDocument/2006/relationships/font" Target="fonts/LibreBaskerville-bold.fntdata"/><Relationship Id="rId22" Type="http://schemas.openxmlformats.org/officeDocument/2006/relationships/slide" Target="slides/slide18.xml"/><Relationship Id="rId44" Type="http://schemas.openxmlformats.org/officeDocument/2006/relationships/font" Target="fonts/Quicksand-bold.fntdata"/><Relationship Id="rId21" Type="http://schemas.openxmlformats.org/officeDocument/2006/relationships/slide" Target="slides/slide17.xml"/><Relationship Id="rId43" Type="http://schemas.openxmlformats.org/officeDocument/2006/relationships/font" Target="fonts/Quicksand-regular.fntdata"/><Relationship Id="rId24" Type="http://schemas.openxmlformats.org/officeDocument/2006/relationships/slide" Target="slides/slide20.xml"/><Relationship Id="rId46" Type="http://schemas.openxmlformats.org/officeDocument/2006/relationships/font" Target="fonts/QuicksandMedium-bold.fntdata"/><Relationship Id="rId23" Type="http://schemas.openxmlformats.org/officeDocument/2006/relationships/slide" Target="slides/slide19.xml"/><Relationship Id="rId45" Type="http://schemas.openxmlformats.org/officeDocument/2006/relationships/font" Target="fonts/Quicksand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Slab-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ArchitectsDaughter-regular.fntdata"/><Relationship Id="rId14" Type="http://schemas.openxmlformats.org/officeDocument/2006/relationships/slide" Target="slides/slide10.xml"/><Relationship Id="rId36" Type="http://schemas.openxmlformats.org/officeDocument/2006/relationships/font" Target="fonts/RobotoSlab-bold.fntdata"/><Relationship Id="rId17" Type="http://schemas.openxmlformats.org/officeDocument/2006/relationships/slide" Target="slides/slide13.xml"/><Relationship Id="rId39" Type="http://schemas.openxmlformats.org/officeDocument/2006/relationships/font" Target="fonts/Teko-bold.fntdata"/><Relationship Id="rId16" Type="http://schemas.openxmlformats.org/officeDocument/2006/relationships/slide" Target="slides/slide12.xml"/><Relationship Id="rId38" Type="http://schemas.openxmlformats.org/officeDocument/2006/relationships/font" Target="fonts/Tek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30" name="Google Shape;13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96" name="Google Shape;19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02" name="Google Shape;20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09" name="Google Shape;20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17" name="Google Shape;21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25" name="Google Shape;22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46" name="Google Shape;24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53" name="Google Shape;25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60" name="Google Shape;26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66" name="Google Shape;26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72" name="Google Shape;27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79" name="Google Shape;27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92" name="Google Shape;29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99" name="Google Shape;29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06" name="Google Shape;30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13" name="Google Shape;31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20" name="Google Shape;32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27" name="Google Shape;32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42" name="Google Shape;14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34" name="Google Shape;33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48" name="Google Shape;14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54" name="Google Shape;15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73" name="Google Shape;17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79" name="Google Shape;17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84" name="Google Shape;18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90" name="Google Shape;19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2"/>
          <p:cNvSpPr txBox="1"/>
          <p:nvPr>
            <p:ph type="ctrTitle"/>
          </p:nvPr>
        </p:nvSpPr>
        <p:spPr>
          <a:xfrm>
            <a:off x="1370693" y="1769540"/>
            <a:ext cx="9440034" cy="1828801"/>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5400"/>
              <a:buFont typeface="Arial"/>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2"/>
          <p:cNvSpPr txBox="1"/>
          <p:nvPr>
            <p:ph idx="1" type="subTitle"/>
          </p:nvPr>
        </p:nvSpPr>
        <p:spPr>
          <a:xfrm>
            <a:off x="1370693" y="3773489"/>
            <a:ext cx="9440034" cy="1049867"/>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lvl="0" algn="ctr">
              <a:lnSpc>
                <a:spcPct val="110000"/>
              </a:lnSpc>
              <a:spcBef>
                <a:spcPts val="460"/>
              </a:spcBef>
              <a:spcAft>
                <a:spcPts val="0"/>
              </a:spcAft>
              <a:buSzPts val="1610"/>
              <a:buNone/>
              <a:defRPr>
                <a:solidFill>
                  <a:schemeClr val="lt1"/>
                </a:solidFill>
              </a:defRPr>
            </a:lvl1pPr>
            <a:lvl2pPr lvl="1" algn="ctr">
              <a:lnSpc>
                <a:spcPct val="100000"/>
              </a:lnSpc>
              <a:spcBef>
                <a:spcPts val="600"/>
              </a:spcBef>
              <a:spcAft>
                <a:spcPts val="0"/>
              </a:spcAft>
              <a:buSzPts val="1470"/>
              <a:buNone/>
              <a:defRPr>
                <a:solidFill>
                  <a:schemeClr val="lt1"/>
                </a:solidFill>
              </a:defRPr>
            </a:lvl2pPr>
            <a:lvl3pPr lvl="2" algn="ctr">
              <a:lnSpc>
                <a:spcPct val="100000"/>
              </a:lnSpc>
              <a:spcBef>
                <a:spcPts val="600"/>
              </a:spcBef>
              <a:spcAft>
                <a:spcPts val="0"/>
              </a:spcAft>
              <a:buSzPts val="1260"/>
              <a:buNone/>
              <a:defRPr>
                <a:solidFill>
                  <a:schemeClr val="lt1"/>
                </a:solidFill>
              </a:defRPr>
            </a:lvl3pPr>
            <a:lvl4pPr lvl="3" algn="ctr">
              <a:lnSpc>
                <a:spcPct val="100000"/>
              </a:lnSpc>
              <a:spcBef>
                <a:spcPts val="600"/>
              </a:spcBef>
              <a:spcAft>
                <a:spcPts val="0"/>
              </a:spcAft>
              <a:buSzPts val="1120"/>
              <a:buNone/>
              <a:defRPr>
                <a:solidFill>
                  <a:schemeClr val="lt1"/>
                </a:solidFill>
              </a:defRPr>
            </a:lvl4pPr>
            <a:lvl5pPr lvl="4" algn="ctr">
              <a:lnSpc>
                <a:spcPct val="100000"/>
              </a:lnSpc>
              <a:spcBef>
                <a:spcPts val="600"/>
              </a:spcBef>
              <a:spcAft>
                <a:spcPts val="0"/>
              </a:spcAft>
              <a:buSzPts val="1120"/>
              <a:buNone/>
              <a:defRPr>
                <a:solidFill>
                  <a:schemeClr val="lt1"/>
                </a:solidFill>
              </a:defRPr>
            </a:lvl5pPr>
            <a:lvl6pPr lvl="5" algn="ctr">
              <a:lnSpc>
                <a:spcPct val="100000"/>
              </a:lnSpc>
              <a:spcBef>
                <a:spcPts val="600"/>
              </a:spcBef>
              <a:spcAft>
                <a:spcPts val="0"/>
              </a:spcAft>
              <a:buSzPts val="980"/>
              <a:buNone/>
              <a:defRPr>
                <a:solidFill>
                  <a:schemeClr val="lt1"/>
                </a:solidFill>
              </a:defRPr>
            </a:lvl6pPr>
            <a:lvl7pPr lvl="6" algn="ctr">
              <a:lnSpc>
                <a:spcPct val="100000"/>
              </a:lnSpc>
              <a:spcBef>
                <a:spcPts val="600"/>
              </a:spcBef>
              <a:spcAft>
                <a:spcPts val="0"/>
              </a:spcAft>
              <a:buSzPts val="980"/>
              <a:buNone/>
              <a:defRPr>
                <a:solidFill>
                  <a:schemeClr val="lt1"/>
                </a:solidFill>
              </a:defRPr>
            </a:lvl7pPr>
            <a:lvl8pPr lvl="7" algn="ctr">
              <a:lnSpc>
                <a:spcPct val="100000"/>
              </a:lnSpc>
              <a:spcBef>
                <a:spcPts val="600"/>
              </a:spcBef>
              <a:spcAft>
                <a:spcPts val="0"/>
              </a:spcAft>
              <a:buSzPts val="980"/>
              <a:buNone/>
              <a:defRPr>
                <a:solidFill>
                  <a:schemeClr val="lt1"/>
                </a:solidFill>
              </a:defRPr>
            </a:lvl8pPr>
            <a:lvl9pPr lvl="8" algn="ctr">
              <a:lnSpc>
                <a:spcPct val="100000"/>
              </a:lnSpc>
              <a:spcBef>
                <a:spcPts val="600"/>
              </a:spcBef>
              <a:spcAft>
                <a:spcPts val="600"/>
              </a:spcAft>
              <a:buSzPts val="980"/>
              <a:buNone/>
              <a:defRPr>
                <a:solidFill>
                  <a:schemeClr val="lt1"/>
                </a:solidFill>
              </a:defRPr>
            </a:lvl9pPr>
          </a:lstStyle>
          <a:p/>
        </p:txBody>
      </p:sp>
      <p:sp>
        <p:nvSpPr>
          <p:cNvPr id="14" name="Google Shape;14;p3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pic>
        <p:nvPicPr>
          <p:cNvPr descr="Slate-V2-HD-panoPhotoInset.png" id="72" name="Google Shape;72;p41"/>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3" name="Google Shape;73;p41"/>
          <p:cNvSpPr txBox="1"/>
          <p:nvPr>
            <p:ph type="title"/>
          </p:nvPr>
        </p:nvSpPr>
        <p:spPr>
          <a:xfrm>
            <a:off x="913806" y="4565255"/>
            <a:ext cx="10355326" cy="54347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1"/>
          <p:cNvSpPr/>
          <p:nvPr>
            <p:ph idx="2" type="pic"/>
          </p:nvPr>
        </p:nvSpPr>
        <p:spPr>
          <a:xfrm>
            <a:off x="1169349" y="695009"/>
            <a:ext cx="9845346" cy="3525671"/>
          </a:xfrm>
          <a:prstGeom prst="rect">
            <a:avLst/>
          </a:prstGeom>
          <a:noFill/>
          <a:ln>
            <a:noFill/>
          </a:ln>
          <a:effectLst>
            <a:outerShdw blurRad="38100" dir="4440000" dist="25400">
              <a:srgbClr val="000000">
                <a:alpha val="35294"/>
              </a:srgbClr>
            </a:outerShdw>
          </a:effectLst>
        </p:spPr>
      </p:sp>
      <p:sp>
        <p:nvSpPr>
          <p:cNvPr id="75" name="Google Shape;75;p41"/>
          <p:cNvSpPr txBox="1"/>
          <p:nvPr>
            <p:ph idx="1" type="body"/>
          </p:nvPr>
        </p:nvSpPr>
        <p:spPr>
          <a:xfrm>
            <a:off x="913795" y="5247728"/>
            <a:ext cx="10353762" cy="543472"/>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76" name="Google Shape;76;p4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42"/>
          <p:cNvSpPr txBox="1"/>
          <p:nvPr>
            <p:ph type="title"/>
          </p:nvPr>
        </p:nvSpPr>
        <p:spPr>
          <a:xfrm>
            <a:off x="913795" y="608437"/>
            <a:ext cx="10353762" cy="3534344"/>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42"/>
          <p:cNvSpPr txBox="1"/>
          <p:nvPr>
            <p:ph idx="1" type="body"/>
          </p:nvPr>
        </p:nvSpPr>
        <p:spPr>
          <a:xfrm>
            <a:off x="913794" y="4295180"/>
            <a:ext cx="10353763" cy="1501826"/>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82" name="Google Shape;82;p4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4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43"/>
          <p:cNvSpPr txBox="1"/>
          <p:nvPr>
            <p:ph type="title"/>
          </p:nvPr>
        </p:nvSpPr>
        <p:spPr>
          <a:xfrm>
            <a:off x="1446212" y="609600"/>
            <a:ext cx="9302752" cy="2992904"/>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3"/>
          <p:cNvSpPr txBox="1"/>
          <p:nvPr>
            <p:ph idx="1" type="body"/>
          </p:nvPr>
        </p:nvSpPr>
        <p:spPr>
          <a:xfrm>
            <a:off x="1720644" y="3610032"/>
            <a:ext cx="8752299" cy="532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88" name="Google Shape;88;p43"/>
          <p:cNvSpPr txBox="1"/>
          <p:nvPr>
            <p:ph idx="2" type="body"/>
          </p:nvPr>
        </p:nvSpPr>
        <p:spPr>
          <a:xfrm>
            <a:off x="913794" y="4304353"/>
            <a:ext cx="10353763" cy="1489496"/>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89" name="Google Shape;89;p4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4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43"/>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0"/>
              <a:buFont typeface="Arial"/>
              <a:buNone/>
            </a:pPr>
            <a:r>
              <a:rPr b="0" i="0" lang="en-GB" sz="8000" u="none" cap="none" strike="noStrike">
                <a:solidFill>
                  <a:schemeClr val="lt1"/>
                </a:solidFill>
                <a:latin typeface="Arial"/>
                <a:ea typeface="Arial"/>
                <a:cs typeface="Arial"/>
                <a:sym typeface="Arial"/>
              </a:rPr>
              <a:t>“</a:t>
            </a:r>
            <a:endParaRPr b="0" i="0" sz="8000" u="none" cap="none" strike="noStrike">
              <a:solidFill>
                <a:schemeClr val="lt1"/>
              </a:solidFill>
              <a:latin typeface="Arial"/>
              <a:ea typeface="Arial"/>
              <a:cs typeface="Arial"/>
              <a:sym typeface="Arial"/>
            </a:endParaRPr>
          </a:p>
        </p:txBody>
      </p:sp>
      <p:sp>
        <p:nvSpPr>
          <p:cNvPr id="93" name="Google Shape;93;p43"/>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Arial"/>
              <a:buNone/>
            </a:pPr>
            <a:r>
              <a:rPr b="0" i="0" lang="en-GB" sz="8000" u="none" cap="none" strike="noStrike">
                <a:solidFill>
                  <a:schemeClr val="lt1"/>
                </a:solidFill>
                <a:latin typeface="Arial"/>
                <a:ea typeface="Arial"/>
                <a:cs typeface="Arial"/>
                <a:sym typeface="Arial"/>
              </a:rPr>
              <a:t>”</a:t>
            </a:r>
            <a:endParaRPr b="0" i="0" sz="8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44"/>
          <p:cNvSpPr txBox="1"/>
          <p:nvPr>
            <p:ph type="title"/>
          </p:nvPr>
        </p:nvSpPr>
        <p:spPr>
          <a:xfrm>
            <a:off x="913794" y="2126942"/>
            <a:ext cx="10353763" cy="2511835"/>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4"/>
          <p:cNvSpPr txBox="1"/>
          <p:nvPr>
            <p:ph idx="1" type="body"/>
          </p:nvPr>
        </p:nvSpPr>
        <p:spPr>
          <a:xfrm>
            <a:off x="913784" y="4650556"/>
            <a:ext cx="10352199" cy="1140644"/>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97" name="Google Shape;97;p4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4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4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45"/>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45"/>
          <p:cNvSpPr txBox="1"/>
          <p:nvPr>
            <p:ph idx="1" type="body"/>
          </p:nvPr>
        </p:nvSpPr>
        <p:spPr>
          <a:xfrm>
            <a:off x="913795" y="1885950"/>
            <a:ext cx="3300984" cy="76478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03" name="Google Shape;103;p45"/>
          <p:cNvSpPr txBox="1"/>
          <p:nvPr>
            <p:ph idx="2" type="body"/>
          </p:nvPr>
        </p:nvSpPr>
        <p:spPr>
          <a:xfrm>
            <a:off x="913795" y="2768112"/>
            <a:ext cx="3300984" cy="302308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04" name="Google Shape;104;p45"/>
          <p:cNvSpPr txBox="1"/>
          <p:nvPr>
            <p:ph idx="3" type="body"/>
          </p:nvPr>
        </p:nvSpPr>
        <p:spPr>
          <a:xfrm>
            <a:off x="4446711" y="1885949"/>
            <a:ext cx="3300984" cy="764783"/>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05" name="Google Shape;105;p45"/>
          <p:cNvSpPr txBox="1"/>
          <p:nvPr>
            <p:ph idx="4" type="body"/>
          </p:nvPr>
        </p:nvSpPr>
        <p:spPr>
          <a:xfrm>
            <a:off x="4441435" y="2768112"/>
            <a:ext cx="3300984" cy="302308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06" name="Google Shape;106;p45"/>
          <p:cNvSpPr txBox="1"/>
          <p:nvPr>
            <p:ph idx="5" type="body"/>
          </p:nvPr>
        </p:nvSpPr>
        <p:spPr>
          <a:xfrm>
            <a:off x="7966572" y="1885950"/>
            <a:ext cx="3300984" cy="76478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07" name="Google Shape;107;p45"/>
          <p:cNvSpPr txBox="1"/>
          <p:nvPr>
            <p:ph idx="6" type="body"/>
          </p:nvPr>
        </p:nvSpPr>
        <p:spPr>
          <a:xfrm>
            <a:off x="7966572" y="2768110"/>
            <a:ext cx="3300984" cy="302308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08" name="Google Shape;108;p4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4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4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pic>
        <p:nvPicPr>
          <p:cNvPr descr="Slate-V2-HD-3colPhotoInset.png" id="112" name="Google Shape;112;p46"/>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3" name="Google Shape;113;p46"/>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4" name="Google Shape;114;p46"/>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5" name="Google Shape;115;p46"/>
          <p:cNvSpPr txBox="1"/>
          <p:nvPr>
            <p:ph type="title"/>
          </p:nvPr>
        </p:nvSpPr>
        <p:spPr>
          <a:xfrm>
            <a:off x="913794" y="609600"/>
            <a:ext cx="10353763"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46"/>
          <p:cNvSpPr txBox="1"/>
          <p:nvPr>
            <p:ph idx="1" type="body"/>
          </p:nvPr>
        </p:nvSpPr>
        <p:spPr>
          <a:xfrm>
            <a:off x="913795"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17" name="Google Shape;117;p46"/>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294"/>
              </a:srgbClr>
            </a:outerShdw>
          </a:effectLst>
        </p:spPr>
      </p:sp>
      <p:sp>
        <p:nvSpPr>
          <p:cNvPr id="118" name="Google Shape;118;p46"/>
          <p:cNvSpPr txBox="1"/>
          <p:nvPr>
            <p:ph idx="3" type="body"/>
          </p:nvPr>
        </p:nvSpPr>
        <p:spPr>
          <a:xfrm>
            <a:off x="913795" y="4572443"/>
            <a:ext cx="3300984" cy="121875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19" name="Google Shape;119;p46"/>
          <p:cNvSpPr txBox="1"/>
          <p:nvPr>
            <p:ph idx="4" type="body"/>
          </p:nvPr>
        </p:nvSpPr>
        <p:spPr>
          <a:xfrm>
            <a:off x="4442788"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20" name="Google Shape;120;p46"/>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294"/>
              </a:srgbClr>
            </a:outerShdw>
          </a:effectLst>
        </p:spPr>
      </p:sp>
      <p:sp>
        <p:nvSpPr>
          <p:cNvPr id="121" name="Google Shape;121;p46"/>
          <p:cNvSpPr txBox="1"/>
          <p:nvPr>
            <p:ph idx="6" type="body"/>
          </p:nvPr>
        </p:nvSpPr>
        <p:spPr>
          <a:xfrm>
            <a:off x="4441435" y="4572442"/>
            <a:ext cx="3300984" cy="121875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22" name="Google Shape;122;p46"/>
          <p:cNvSpPr txBox="1"/>
          <p:nvPr>
            <p:ph idx="7" type="body"/>
          </p:nvPr>
        </p:nvSpPr>
        <p:spPr>
          <a:xfrm>
            <a:off x="7966697"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23" name="Google Shape;123;p46"/>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294"/>
              </a:srgbClr>
            </a:outerShdw>
          </a:effectLst>
        </p:spPr>
      </p:sp>
      <p:sp>
        <p:nvSpPr>
          <p:cNvPr id="124" name="Google Shape;124;p46"/>
          <p:cNvSpPr txBox="1"/>
          <p:nvPr>
            <p:ph idx="9" type="body"/>
          </p:nvPr>
        </p:nvSpPr>
        <p:spPr>
          <a:xfrm>
            <a:off x="7966572" y="4572442"/>
            <a:ext cx="3300984" cy="1218758"/>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25" name="Google Shape;125;p4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4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4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4"/>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4"/>
          <p:cNvSpPr txBox="1"/>
          <p:nvPr>
            <p:ph idx="1" type="body"/>
          </p:nvPr>
        </p:nvSpPr>
        <p:spPr>
          <a:xfrm>
            <a:off x="913795" y="2076450"/>
            <a:ext cx="10353762" cy="3714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228600" lvl="1" marL="914400" algn="l">
              <a:lnSpc>
                <a:spcPct val="100000"/>
              </a:lnSpc>
              <a:spcBef>
                <a:spcPts val="600"/>
              </a:spcBef>
              <a:spcAft>
                <a:spcPts val="0"/>
              </a:spcAft>
              <a:buSzPts val="1400"/>
              <a:buNone/>
              <a:defRPr/>
            </a:lvl2pPr>
            <a:lvl3pPr indent="-308610" lvl="2" marL="1371600" algn="l">
              <a:lnSpc>
                <a:spcPct val="100000"/>
              </a:lnSpc>
              <a:spcBef>
                <a:spcPts val="600"/>
              </a:spcBef>
              <a:spcAft>
                <a:spcPts val="0"/>
              </a:spcAft>
              <a:buSzPts val="1260"/>
              <a:buChar char="◈"/>
              <a:defRPr/>
            </a:lvl3pPr>
            <a:lvl4pPr indent="-228600" lvl="3" marL="1828800" algn="l">
              <a:lnSpc>
                <a:spcPct val="100000"/>
              </a:lnSpc>
              <a:spcBef>
                <a:spcPts val="600"/>
              </a:spcBef>
              <a:spcAft>
                <a:spcPts val="0"/>
              </a:spcAft>
              <a:buSzPts val="1400"/>
              <a:buNone/>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24" name="Google Shape;24;p3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5"/>
          <p:cNvSpPr txBox="1"/>
          <p:nvPr>
            <p:ph type="title"/>
          </p:nvPr>
        </p:nvSpPr>
        <p:spPr>
          <a:xfrm>
            <a:off x="1295401" y="1761067"/>
            <a:ext cx="9590550" cy="1828813"/>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4000"/>
              <a:buFont typeface="Arial"/>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5"/>
          <p:cNvSpPr txBox="1"/>
          <p:nvPr>
            <p:ph idx="1" type="body"/>
          </p:nvPr>
        </p:nvSpPr>
        <p:spPr>
          <a:xfrm>
            <a:off x="1295401" y="3763439"/>
            <a:ext cx="9590550" cy="1333494"/>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400"/>
              </a:spcBef>
              <a:spcAft>
                <a:spcPts val="0"/>
              </a:spcAft>
              <a:buSzPts val="1400"/>
              <a:buNone/>
              <a:defRPr sz="2000">
                <a:solidFill>
                  <a:schemeClr val="lt1"/>
                </a:solidFill>
              </a:defRPr>
            </a:lvl1pPr>
            <a:lvl2pPr indent="-228600" lvl="1" marL="914400" algn="l">
              <a:lnSpc>
                <a:spcPct val="100000"/>
              </a:lnSpc>
              <a:spcBef>
                <a:spcPts val="600"/>
              </a:spcBef>
              <a:spcAft>
                <a:spcPts val="0"/>
              </a:spcAft>
              <a:buSzPts val="1260"/>
              <a:buNone/>
              <a:defRPr sz="1800">
                <a:solidFill>
                  <a:schemeClr val="lt1"/>
                </a:solidFill>
              </a:defRPr>
            </a:lvl2pPr>
            <a:lvl3pPr indent="-228600" lvl="2" marL="1371600" algn="l">
              <a:lnSpc>
                <a:spcPct val="100000"/>
              </a:lnSpc>
              <a:spcBef>
                <a:spcPts val="600"/>
              </a:spcBef>
              <a:spcAft>
                <a:spcPts val="0"/>
              </a:spcAft>
              <a:buSzPts val="1120"/>
              <a:buNone/>
              <a:defRPr sz="1600">
                <a:solidFill>
                  <a:schemeClr val="lt1"/>
                </a:solidFill>
              </a:defRPr>
            </a:lvl3pPr>
            <a:lvl4pPr indent="-228600" lvl="3" marL="1828800" algn="l">
              <a:lnSpc>
                <a:spcPct val="100000"/>
              </a:lnSpc>
              <a:spcBef>
                <a:spcPts val="600"/>
              </a:spcBef>
              <a:spcAft>
                <a:spcPts val="0"/>
              </a:spcAft>
              <a:buSzPts val="980"/>
              <a:buNone/>
              <a:defRPr sz="1400">
                <a:solidFill>
                  <a:schemeClr val="lt1"/>
                </a:solidFill>
              </a:defRPr>
            </a:lvl4pPr>
            <a:lvl5pPr indent="-228600" lvl="4" marL="2286000" algn="l">
              <a:lnSpc>
                <a:spcPct val="100000"/>
              </a:lnSpc>
              <a:spcBef>
                <a:spcPts val="600"/>
              </a:spcBef>
              <a:spcAft>
                <a:spcPts val="0"/>
              </a:spcAft>
              <a:buSzPts val="980"/>
              <a:buNone/>
              <a:defRPr sz="1400">
                <a:solidFill>
                  <a:schemeClr val="lt1"/>
                </a:solidFill>
              </a:defRPr>
            </a:lvl5pPr>
            <a:lvl6pPr indent="-228600" lvl="5" marL="2743200" algn="l">
              <a:lnSpc>
                <a:spcPct val="100000"/>
              </a:lnSpc>
              <a:spcBef>
                <a:spcPts val="600"/>
              </a:spcBef>
              <a:spcAft>
                <a:spcPts val="0"/>
              </a:spcAft>
              <a:buSzPts val="980"/>
              <a:buNone/>
              <a:defRPr sz="1400">
                <a:solidFill>
                  <a:schemeClr val="lt1"/>
                </a:solidFill>
              </a:defRPr>
            </a:lvl6pPr>
            <a:lvl7pPr indent="-228600" lvl="6" marL="3200400" algn="l">
              <a:lnSpc>
                <a:spcPct val="100000"/>
              </a:lnSpc>
              <a:spcBef>
                <a:spcPts val="600"/>
              </a:spcBef>
              <a:spcAft>
                <a:spcPts val="0"/>
              </a:spcAft>
              <a:buSzPts val="980"/>
              <a:buNone/>
              <a:defRPr sz="1400">
                <a:solidFill>
                  <a:schemeClr val="lt1"/>
                </a:solidFill>
              </a:defRPr>
            </a:lvl7pPr>
            <a:lvl8pPr indent="-228600" lvl="7" marL="3657600" algn="l">
              <a:lnSpc>
                <a:spcPct val="100000"/>
              </a:lnSpc>
              <a:spcBef>
                <a:spcPts val="600"/>
              </a:spcBef>
              <a:spcAft>
                <a:spcPts val="0"/>
              </a:spcAft>
              <a:buSzPts val="980"/>
              <a:buNone/>
              <a:defRPr sz="1400">
                <a:solidFill>
                  <a:schemeClr val="lt1"/>
                </a:solidFill>
              </a:defRPr>
            </a:lvl8pPr>
            <a:lvl9pPr indent="-228600" lvl="8" marL="4114800" algn="l">
              <a:lnSpc>
                <a:spcPct val="100000"/>
              </a:lnSpc>
              <a:spcBef>
                <a:spcPts val="600"/>
              </a:spcBef>
              <a:spcAft>
                <a:spcPts val="600"/>
              </a:spcAft>
              <a:buSzPts val="980"/>
              <a:buNone/>
              <a:defRPr sz="1400">
                <a:solidFill>
                  <a:schemeClr val="lt1"/>
                </a:solidFill>
              </a:defRPr>
            </a:lvl9pPr>
          </a:lstStyle>
          <a:p/>
        </p:txBody>
      </p:sp>
      <p:sp>
        <p:nvSpPr>
          <p:cNvPr id="30" name="Google Shape;30;p3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6"/>
          <p:cNvSpPr txBox="1"/>
          <p:nvPr>
            <p:ph type="title"/>
          </p:nvPr>
        </p:nvSpPr>
        <p:spPr>
          <a:xfrm>
            <a:off x="913795" y="609600"/>
            <a:ext cx="10353762" cy="1261872"/>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6"/>
          <p:cNvSpPr txBox="1"/>
          <p:nvPr>
            <p:ph idx="1" type="body"/>
          </p:nvPr>
        </p:nvSpPr>
        <p:spPr>
          <a:xfrm>
            <a:off x="913795" y="2076450"/>
            <a:ext cx="4856841" cy="3622671"/>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228600" lvl="1" marL="914400" algn="l">
              <a:lnSpc>
                <a:spcPct val="100000"/>
              </a:lnSpc>
              <a:spcBef>
                <a:spcPts val="600"/>
              </a:spcBef>
              <a:spcAft>
                <a:spcPts val="0"/>
              </a:spcAft>
              <a:buSzPts val="1400"/>
              <a:buNone/>
              <a:defRPr/>
            </a:lvl2pPr>
            <a:lvl3pPr indent="-308610" lvl="2" marL="1371600" algn="l">
              <a:lnSpc>
                <a:spcPct val="100000"/>
              </a:lnSpc>
              <a:spcBef>
                <a:spcPts val="600"/>
              </a:spcBef>
              <a:spcAft>
                <a:spcPts val="0"/>
              </a:spcAft>
              <a:buSzPts val="1260"/>
              <a:buChar char="◈"/>
              <a:defRPr/>
            </a:lvl3pPr>
            <a:lvl4pPr indent="-228600" lvl="3" marL="1828800" algn="l">
              <a:lnSpc>
                <a:spcPct val="100000"/>
              </a:lnSpc>
              <a:spcBef>
                <a:spcPts val="600"/>
              </a:spcBef>
              <a:spcAft>
                <a:spcPts val="0"/>
              </a:spcAft>
              <a:buSzPts val="1400"/>
              <a:buNone/>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36" name="Google Shape;36;p36"/>
          <p:cNvSpPr txBox="1"/>
          <p:nvPr>
            <p:ph idx="2" type="body"/>
          </p:nvPr>
        </p:nvSpPr>
        <p:spPr>
          <a:xfrm>
            <a:off x="6410716" y="2076451"/>
            <a:ext cx="4856841" cy="3622672"/>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228600" lvl="1" marL="914400" algn="l">
              <a:lnSpc>
                <a:spcPct val="100000"/>
              </a:lnSpc>
              <a:spcBef>
                <a:spcPts val="600"/>
              </a:spcBef>
              <a:spcAft>
                <a:spcPts val="0"/>
              </a:spcAft>
              <a:buSzPts val="1400"/>
              <a:buNone/>
              <a:defRPr/>
            </a:lvl2pPr>
            <a:lvl3pPr indent="-308610" lvl="2" marL="1371600" algn="l">
              <a:lnSpc>
                <a:spcPct val="100000"/>
              </a:lnSpc>
              <a:spcBef>
                <a:spcPts val="600"/>
              </a:spcBef>
              <a:spcAft>
                <a:spcPts val="0"/>
              </a:spcAft>
              <a:buSzPts val="1260"/>
              <a:buChar char="◈"/>
              <a:defRPr/>
            </a:lvl3pPr>
            <a:lvl4pPr indent="-228600" lvl="3" marL="1828800" algn="l">
              <a:lnSpc>
                <a:spcPct val="100000"/>
              </a:lnSpc>
              <a:spcBef>
                <a:spcPts val="600"/>
              </a:spcBef>
              <a:spcAft>
                <a:spcPts val="0"/>
              </a:spcAft>
              <a:buSzPts val="1400"/>
              <a:buNone/>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37" name="Google Shape;37;p3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pic>
        <p:nvPicPr>
          <p:cNvPr descr="Slate-V2-HD-compPhotoInset.png" id="41" name="Google Shape;41;p37"/>
          <p:cNvPicPr preferRelativeResize="0"/>
          <p:nvPr/>
        </p:nvPicPr>
        <p:blipFill rotWithShape="1">
          <a:blip r:embed="rId2">
            <a:alphaModFix/>
          </a:blip>
          <a:srcRect b="0" l="0" r="0" t="0"/>
          <a:stretch/>
        </p:blipFill>
        <p:spPr>
          <a:xfrm>
            <a:off x="913795" y="1734506"/>
            <a:ext cx="5029200" cy="4099959"/>
          </a:xfrm>
          <a:prstGeom prst="rect">
            <a:avLst/>
          </a:prstGeom>
          <a:noFill/>
          <a:ln>
            <a:noFill/>
          </a:ln>
        </p:spPr>
      </p:pic>
      <p:pic>
        <p:nvPicPr>
          <p:cNvPr descr="Slate-V2-HD-compPhotoInset.png" id="42" name="Google Shape;42;p37"/>
          <p:cNvPicPr preferRelativeResize="0"/>
          <p:nvPr/>
        </p:nvPicPr>
        <p:blipFill rotWithShape="1">
          <a:blip r:embed="rId2">
            <a:alphaModFix/>
          </a:blip>
          <a:srcRect b="0" l="0" r="0" t="0"/>
          <a:stretch/>
        </p:blipFill>
        <p:spPr>
          <a:xfrm>
            <a:off x="6238357" y="1734506"/>
            <a:ext cx="5029200" cy="4099959"/>
          </a:xfrm>
          <a:prstGeom prst="rect">
            <a:avLst/>
          </a:prstGeom>
          <a:noFill/>
          <a:ln>
            <a:noFill/>
          </a:ln>
        </p:spPr>
      </p:pic>
      <p:sp>
        <p:nvSpPr>
          <p:cNvPr id="43" name="Google Shape;43;p37"/>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7"/>
          <p:cNvSpPr txBox="1"/>
          <p:nvPr>
            <p:ph idx="1" type="body"/>
          </p:nvPr>
        </p:nvSpPr>
        <p:spPr>
          <a:xfrm>
            <a:off x="1046013" y="1855153"/>
            <a:ext cx="4764764" cy="692494"/>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45" name="Google Shape;45;p37"/>
          <p:cNvSpPr txBox="1"/>
          <p:nvPr>
            <p:ph idx="2" type="body"/>
          </p:nvPr>
        </p:nvSpPr>
        <p:spPr>
          <a:xfrm>
            <a:off x="1046013" y="2702103"/>
            <a:ext cx="4764764" cy="304353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28600" lvl="1" marL="914400" algn="l">
              <a:lnSpc>
                <a:spcPct val="100000"/>
              </a:lnSpc>
              <a:spcBef>
                <a:spcPts val="600"/>
              </a:spcBef>
              <a:spcAft>
                <a:spcPts val="0"/>
              </a:spcAft>
              <a:buSzPts val="1400"/>
              <a:buNone/>
              <a:defRPr sz="1600"/>
            </a:lvl2pPr>
            <a:lvl3pPr indent="-290830" lvl="2" marL="1371600" algn="l">
              <a:lnSpc>
                <a:spcPct val="100000"/>
              </a:lnSpc>
              <a:spcBef>
                <a:spcPts val="600"/>
              </a:spcBef>
              <a:spcAft>
                <a:spcPts val="0"/>
              </a:spcAft>
              <a:buSzPts val="980"/>
              <a:buChar char="◈"/>
              <a:defRPr sz="1400"/>
            </a:lvl3pPr>
            <a:lvl4pPr indent="-228600" lvl="3" marL="1828800" algn="l">
              <a:lnSpc>
                <a:spcPct val="100000"/>
              </a:lnSpc>
              <a:spcBef>
                <a:spcPts val="600"/>
              </a:spcBef>
              <a:spcAft>
                <a:spcPts val="0"/>
              </a:spcAft>
              <a:buSzPts val="1400"/>
              <a:buNone/>
              <a:defRPr sz="1200"/>
            </a:lvl4pPr>
            <a:lvl5pPr indent="-281939" lvl="4" marL="2286000" algn="l">
              <a:lnSpc>
                <a:spcPct val="100000"/>
              </a:lnSpc>
              <a:spcBef>
                <a:spcPts val="600"/>
              </a:spcBef>
              <a:spcAft>
                <a:spcPts val="0"/>
              </a:spcAft>
              <a:buSzPts val="840"/>
              <a:buChar char="◈"/>
              <a:defRPr sz="1200"/>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46" name="Google Shape;46;p37"/>
          <p:cNvSpPr txBox="1"/>
          <p:nvPr>
            <p:ph idx="3" type="body"/>
          </p:nvPr>
        </p:nvSpPr>
        <p:spPr>
          <a:xfrm>
            <a:off x="6363166" y="1855152"/>
            <a:ext cx="4779582" cy="692495"/>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47" name="Google Shape;47;p37"/>
          <p:cNvSpPr txBox="1"/>
          <p:nvPr>
            <p:ph idx="4" type="body"/>
          </p:nvPr>
        </p:nvSpPr>
        <p:spPr>
          <a:xfrm>
            <a:off x="6363167" y="2702103"/>
            <a:ext cx="4779581" cy="304353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28600" lvl="1" marL="914400" algn="l">
              <a:lnSpc>
                <a:spcPct val="100000"/>
              </a:lnSpc>
              <a:spcBef>
                <a:spcPts val="600"/>
              </a:spcBef>
              <a:spcAft>
                <a:spcPts val="0"/>
              </a:spcAft>
              <a:buSzPts val="1400"/>
              <a:buNone/>
              <a:defRPr sz="1600"/>
            </a:lvl2pPr>
            <a:lvl3pPr indent="-290830" lvl="2" marL="1371600" algn="l">
              <a:lnSpc>
                <a:spcPct val="100000"/>
              </a:lnSpc>
              <a:spcBef>
                <a:spcPts val="600"/>
              </a:spcBef>
              <a:spcAft>
                <a:spcPts val="0"/>
              </a:spcAft>
              <a:buSzPts val="980"/>
              <a:buChar char="◈"/>
              <a:defRPr sz="1400"/>
            </a:lvl3pPr>
            <a:lvl4pPr indent="-228600" lvl="3" marL="1828800" algn="l">
              <a:lnSpc>
                <a:spcPct val="100000"/>
              </a:lnSpc>
              <a:spcBef>
                <a:spcPts val="600"/>
              </a:spcBef>
              <a:spcAft>
                <a:spcPts val="0"/>
              </a:spcAft>
              <a:buSzPts val="1400"/>
              <a:buNone/>
              <a:defRPr sz="1200"/>
            </a:lvl4pPr>
            <a:lvl5pPr indent="-281939" lvl="4" marL="2286000" algn="l">
              <a:lnSpc>
                <a:spcPct val="100000"/>
              </a:lnSpc>
              <a:spcBef>
                <a:spcPts val="600"/>
              </a:spcBef>
              <a:spcAft>
                <a:spcPts val="0"/>
              </a:spcAft>
              <a:buSzPts val="840"/>
              <a:buChar char="◈"/>
              <a:defRPr sz="1200"/>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48" name="Google Shape;48;p3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38"/>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39"/>
          <p:cNvSpPr txBox="1"/>
          <p:nvPr>
            <p:ph type="title"/>
          </p:nvPr>
        </p:nvSpPr>
        <p:spPr>
          <a:xfrm>
            <a:off x="913795" y="609600"/>
            <a:ext cx="3706889" cy="1821918"/>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Arial"/>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9"/>
          <p:cNvSpPr txBox="1"/>
          <p:nvPr>
            <p:ph idx="1" type="body"/>
          </p:nvPr>
        </p:nvSpPr>
        <p:spPr>
          <a:xfrm>
            <a:off x="4855633" y="609600"/>
            <a:ext cx="6411924" cy="5080001"/>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228600" lvl="1" marL="914400" algn="l">
              <a:lnSpc>
                <a:spcPct val="100000"/>
              </a:lnSpc>
              <a:spcBef>
                <a:spcPts val="600"/>
              </a:spcBef>
              <a:spcAft>
                <a:spcPts val="0"/>
              </a:spcAft>
              <a:buSzPts val="1400"/>
              <a:buNone/>
              <a:defRPr/>
            </a:lvl2pPr>
            <a:lvl3pPr indent="-308610" lvl="2" marL="1371600" algn="l">
              <a:lnSpc>
                <a:spcPct val="100000"/>
              </a:lnSpc>
              <a:spcBef>
                <a:spcPts val="600"/>
              </a:spcBef>
              <a:spcAft>
                <a:spcPts val="0"/>
              </a:spcAft>
              <a:buSzPts val="1260"/>
              <a:buChar char="◈"/>
              <a:defRPr/>
            </a:lvl3pPr>
            <a:lvl4pPr indent="-228600" lvl="3" marL="1828800" algn="l">
              <a:lnSpc>
                <a:spcPct val="100000"/>
              </a:lnSpc>
              <a:spcBef>
                <a:spcPts val="600"/>
              </a:spcBef>
              <a:spcAft>
                <a:spcPts val="0"/>
              </a:spcAft>
              <a:buSzPts val="1400"/>
              <a:buNone/>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59" name="Google Shape;59;p39"/>
          <p:cNvSpPr txBox="1"/>
          <p:nvPr>
            <p:ph idx="2" type="body"/>
          </p:nvPr>
        </p:nvSpPr>
        <p:spPr>
          <a:xfrm>
            <a:off x="913795" y="2673351"/>
            <a:ext cx="3706889" cy="301625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60" name="Google Shape;60;p3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pic>
        <p:nvPicPr>
          <p:cNvPr descr="Slate-V2-HD-vertPhotoInset.png" id="64" name="Google Shape;64;p40"/>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5" name="Google Shape;65;p40"/>
          <p:cNvSpPr txBox="1"/>
          <p:nvPr>
            <p:ph type="title"/>
          </p:nvPr>
        </p:nvSpPr>
        <p:spPr>
          <a:xfrm>
            <a:off x="913795" y="763701"/>
            <a:ext cx="5707899" cy="1675559"/>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lvl="0" algn="ctr">
              <a:lnSpc>
                <a:spcPct val="90000"/>
              </a:lnSpc>
              <a:spcBef>
                <a:spcPts val="0"/>
              </a:spcBef>
              <a:spcAft>
                <a:spcPts val="0"/>
              </a:spcAft>
              <a:buClr>
                <a:schemeClr val="lt2"/>
              </a:buClr>
              <a:buSzPts val="3200"/>
              <a:buFont typeface="Arial"/>
              <a:buNone/>
              <a:defRPr b="0"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0"/>
          <p:cNvSpPr/>
          <p:nvPr>
            <p:ph idx="2" type="pic"/>
          </p:nvPr>
        </p:nvSpPr>
        <p:spPr>
          <a:xfrm>
            <a:off x="7442551" y="763702"/>
            <a:ext cx="3275751" cy="4912822"/>
          </a:xfrm>
          <a:prstGeom prst="rect">
            <a:avLst/>
          </a:prstGeom>
          <a:noFill/>
          <a:ln>
            <a:noFill/>
          </a:ln>
          <a:effectLst>
            <a:outerShdw blurRad="38100" dir="4440000" dist="25400">
              <a:srgbClr val="000000">
                <a:alpha val="35294"/>
              </a:srgbClr>
            </a:outerShdw>
          </a:effectLst>
        </p:spPr>
      </p:sp>
      <p:sp>
        <p:nvSpPr>
          <p:cNvPr id="67" name="Google Shape;67;p40"/>
          <p:cNvSpPr txBox="1"/>
          <p:nvPr>
            <p:ph idx="1" type="body"/>
          </p:nvPr>
        </p:nvSpPr>
        <p:spPr>
          <a:xfrm>
            <a:off x="1473698" y="2679699"/>
            <a:ext cx="4588094" cy="3135695"/>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68" name="Google Shape;68;p4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4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913795" y="609600"/>
            <a:ext cx="10353762" cy="12573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2"/>
              </a:buClr>
              <a:buSzPts val="4600"/>
              <a:buFont typeface="Arial"/>
              <a:buNone/>
              <a:defRPr b="0" i="0" sz="4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7" name="Google Shape;7;p31"/>
          <p:cNvSpPr txBox="1"/>
          <p:nvPr>
            <p:ph idx="1" type="body"/>
          </p:nvPr>
        </p:nvSpPr>
        <p:spPr>
          <a:xfrm>
            <a:off x="913795" y="2076450"/>
            <a:ext cx="10353762" cy="3714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rmAutofit/>
          </a:bodyPr>
          <a:lstStyle>
            <a:lvl1pPr indent="-330835" lvl="0" marL="457200" marR="0" rtl="0" algn="l">
              <a:lnSpc>
                <a:spcPct val="110000"/>
              </a:lnSpc>
              <a:spcBef>
                <a:spcPts val="460"/>
              </a:spcBef>
              <a:spcAft>
                <a:spcPts val="0"/>
              </a:spcAft>
              <a:buClr>
                <a:schemeClr val="lt2"/>
              </a:buClr>
              <a:buSzPts val="1610"/>
              <a:buFont typeface="Noto Sans"/>
              <a:buChar char="◈"/>
              <a:defRPr b="0" i="0" sz="2300" u="none" cap="none" strike="noStrike">
                <a:solidFill>
                  <a:schemeClr val="lt2"/>
                </a:solidFill>
                <a:latin typeface="Arial"/>
                <a:ea typeface="Arial"/>
                <a:cs typeface="Arial"/>
                <a:sym typeface="Arial"/>
              </a:defRPr>
            </a:lvl1pPr>
            <a:lvl2pPr indent="-228600" lvl="1" marL="914400" marR="0" rtl="0" algn="l">
              <a:lnSpc>
                <a:spcPct val="100000"/>
              </a:lnSpc>
              <a:spcBef>
                <a:spcPts val="600"/>
              </a:spcBef>
              <a:spcAft>
                <a:spcPts val="0"/>
              </a:spcAft>
              <a:buSzPts val="1400"/>
              <a:buNone/>
              <a:defRPr b="0" i="0" sz="2100" u="none" cap="none" strike="noStrike">
                <a:solidFill>
                  <a:schemeClr val="lt2"/>
                </a:solidFill>
                <a:latin typeface="Arial"/>
                <a:ea typeface="Arial"/>
                <a:cs typeface="Arial"/>
                <a:sym typeface="Arial"/>
              </a:defRPr>
            </a:lvl2pPr>
            <a:lvl3pPr indent="-308610" lvl="2" marL="1371600" marR="0" rtl="0" algn="l">
              <a:lnSpc>
                <a:spcPct val="100000"/>
              </a:lnSpc>
              <a:spcBef>
                <a:spcPts val="600"/>
              </a:spcBef>
              <a:spcAft>
                <a:spcPts val="0"/>
              </a:spcAft>
              <a:buClr>
                <a:schemeClr val="lt2"/>
              </a:buClr>
              <a:buSzPts val="1260"/>
              <a:buFont typeface="Noto Sans"/>
              <a:buChar char="◈"/>
              <a:defRPr b="0" i="0" sz="1800" u="none" cap="none" strike="noStrike">
                <a:solidFill>
                  <a:schemeClr val="lt2"/>
                </a:solidFill>
                <a:latin typeface="Arial"/>
                <a:ea typeface="Arial"/>
                <a:cs typeface="Arial"/>
                <a:sym typeface="Arial"/>
              </a:defRPr>
            </a:lvl3pPr>
            <a:lvl4pPr indent="-228600" lvl="3" marL="1828800" marR="0" rtl="0" algn="l">
              <a:lnSpc>
                <a:spcPct val="100000"/>
              </a:lnSpc>
              <a:spcBef>
                <a:spcPts val="600"/>
              </a:spcBef>
              <a:spcAft>
                <a:spcPts val="0"/>
              </a:spcAft>
              <a:buSzPts val="1400"/>
              <a:buNone/>
              <a:defRPr b="0" i="0" sz="1600" u="none" cap="none" strike="noStrike">
                <a:solidFill>
                  <a:schemeClr val="lt2"/>
                </a:solidFill>
                <a:latin typeface="Arial"/>
                <a:ea typeface="Arial"/>
                <a:cs typeface="Arial"/>
                <a:sym typeface="Arial"/>
              </a:defRPr>
            </a:lvl4pPr>
            <a:lvl5pPr indent="-299720" lvl="4" marL="2286000" marR="0" rtl="0" algn="l">
              <a:lnSpc>
                <a:spcPct val="100000"/>
              </a:lnSpc>
              <a:spcBef>
                <a:spcPts val="600"/>
              </a:spcBef>
              <a:spcAft>
                <a:spcPts val="0"/>
              </a:spcAft>
              <a:buClr>
                <a:schemeClr val="lt2"/>
              </a:buClr>
              <a:buSzPts val="1120"/>
              <a:buFont typeface="Noto Sans"/>
              <a:buChar char="◈"/>
              <a:defRPr b="0" i="0" sz="1600" u="none" cap="none" strike="noStrike">
                <a:solidFill>
                  <a:schemeClr val="lt2"/>
                </a:solidFill>
                <a:latin typeface="Arial"/>
                <a:ea typeface="Arial"/>
                <a:cs typeface="Arial"/>
                <a:sym typeface="Arial"/>
              </a:defRPr>
            </a:lvl5pPr>
            <a:lvl6pPr indent="-290829" lvl="5" marL="2743200" marR="0" rtl="0" algn="l">
              <a:lnSpc>
                <a:spcPct val="100000"/>
              </a:lnSpc>
              <a:spcBef>
                <a:spcPts val="600"/>
              </a:spcBef>
              <a:spcAft>
                <a:spcPts val="0"/>
              </a:spcAft>
              <a:buClr>
                <a:schemeClr val="lt2"/>
              </a:buClr>
              <a:buSzPts val="980"/>
              <a:buFont typeface="Noto Sans"/>
              <a:buChar char="◈"/>
              <a:defRPr b="0" i="0" sz="1400" u="none" cap="none" strike="noStrike">
                <a:solidFill>
                  <a:schemeClr val="lt2"/>
                </a:solidFill>
                <a:latin typeface="Arial"/>
                <a:ea typeface="Arial"/>
                <a:cs typeface="Arial"/>
                <a:sym typeface="Arial"/>
              </a:defRPr>
            </a:lvl6pPr>
            <a:lvl7pPr indent="-290829" lvl="6" marL="3200400" marR="0" rtl="0" algn="l">
              <a:lnSpc>
                <a:spcPct val="100000"/>
              </a:lnSpc>
              <a:spcBef>
                <a:spcPts val="600"/>
              </a:spcBef>
              <a:spcAft>
                <a:spcPts val="0"/>
              </a:spcAft>
              <a:buClr>
                <a:schemeClr val="lt2"/>
              </a:buClr>
              <a:buSzPts val="980"/>
              <a:buFont typeface="Noto Sans"/>
              <a:buChar char="◈"/>
              <a:defRPr b="0" i="0" sz="1400" u="none" cap="none" strike="noStrike">
                <a:solidFill>
                  <a:schemeClr val="lt2"/>
                </a:solidFill>
                <a:latin typeface="Arial"/>
                <a:ea typeface="Arial"/>
                <a:cs typeface="Arial"/>
                <a:sym typeface="Arial"/>
              </a:defRPr>
            </a:lvl7pPr>
            <a:lvl8pPr indent="-290829" lvl="7" marL="3657600" marR="0" rtl="0" algn="l">
              <a:lnSpc>
                <a:spcPct val="100000"/>
              </a:lnSpc>
              <a:spcBef>
                <a:spcPts val="600"/>
              </a:spcBef>
              <a:spcAft>
                <a:spcPts val="0"/>
              </a:spcAft>
              <a:buClr>
                <a:schemeClr val="lt2"/>
              </a:buClr>
              <a:buSzPts val="980"/>
              <a:buFont typeface="Noto Sans"/>
              <a:buChar char="◈"/>
              <a:defRPr b="0" i="0" sz="1400" u="none" cap="none" strike="noStrike">
                <a:solidFill>
                  <a:schemeClr val="lt2"/>
                </a:solidFill>
                <a:latin typeface="Arial"/>
                <a:ea typeface="Arial"/>
                <a:cs typeface="Arial"/>
                <a:sym typeface="Arial"/>
              </a:defRPr>
            </a:lvl8pPr>
            <a:lvl9pPr indent="-290829" lvl="8" marL="4114800" marR="0" rtl="0" algn="l">
              <a:lnSpc>
                <a:spcPct val="100000"/>
              </a:lnSpc>
              <a:spcBef>
                <a:spcPts val="600"/>
              </a:spcBef>
              <a:spcAft>
                <a:spcPts val="600"/>
              </a:spcAft>
              <a:buClr>
                <a:schemeClr val="lt2"/>
              </a:buClr>
              <a:buSzPts val="980"/>
              <a:buFont typeface="Noto Sans"/>
              <a:buChar char="◈"/>
              <a:defRPr b="0" i="0" sz="1400" u="none" cap="none" strike="noStrike">
                <a:solidFill>
                  <a:schemeClr val="lt2"/>
                </a:solidFill>
                <a:latin typeface="Arial"/>
                <a:ea typeface="Arial"/>
                <a:cs typeface="Arial"/>
                <a:sym typeface="Arial"/>
              </a:defRPr>
            </a:lvl9pPr>
          </a:lstStyle>
          <a:p/>
        </p:txBody>
      </p:sp>
      <p:sp>
        <p:nvSpPr>
          <p:cNvPr id="8" name="Google Shape;8;p3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rgbClr val="F2F2F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9" name="Google Shape;9;p3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F2F2F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0" name="Google Shape;10;p3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D6E7"/>
            </a:gs>
            <a:gs pos="30000">
              <a:srgbClr val="A8D6E7"/>
            </a:gs>
            <a:gs pos="81000">
              <a:srgbClr val="DA4C71"/>
            </a:gs>
            <a:gs pos="100000">
              <a:srgbClr val="DA4C71"/>
            </a:gs>
          </a:gsLst>
          <a:lin ang="0" scaled="0"/>
        </a:gradFill>
      </p:bgPr>
    </p:bg>
    <p:spTree>
      <p:nvGrpSpPr>
        <p:cNvPr id="131" name="Shape 131"/>
        <p:cNvGrpSpPr/>
        <p:nvPr/>
      </p:nvGrpSpPr>
      <p:grpSpPr>
        <a:xfrm>
          <a:off x="0" y="0"/>
          <a:ext cx="0" cy="0"/>
          <a:chOff x="0" y="0"/>
          <a:chExt cx="0" cy="0"/>
        </a:xfrm>
      </p:grpSpPr>
      <p:sp>
        <p:nvSpPr>
          <p:cNvPr id="132" name="Google Shape;132;p1"/>
          <p:cNvSpPr txBox="1"/>
          <p:nvPr>
            <p:ph type="ctrTitle"/>
          </p:nvPr>
        </p:nvSpPr>
        <p:spPr>
          <a:xfrm>
            <a:off x="0" y="76835"/>
            <a:ext cx="12192000" cy="3555365"/>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Rounded"/>
              <a:buNone/>
            </a:pPr>
            <a:r>
              <a:rPr b="1" lang="en-GB">
                <a:solidFill>
                  <a:schemeClr val="dk1"/>
                </a:solidFill>
                <a:latin typeface="Arial Rounded"/>
                <a:ea typeface="Arial Rounded"/>
                <a:cs typeface="Arial Rounded"/>
                <a:sym typeface="Arial Rounded"/>
              </a:rPr>
              <a:t>HUMAN STRESS MANAGEMENT</a:t>
            </a:r>
            <a:br>
              <a:rPr b="1" lang="en-GB">
                <a:solidFill>
                  <a:schemeClr val="dk1"/>
                </a:solidFill>
                <a:latin typeface="Arial Rounded"/>
                <a:ea typeface="Arial Rounded"/>
                <a:cs typeface="Arial Rounded"/>
                <a:sym typeface="Arial Rounded"/>
              </a:rPr>
            </a:br>
            <a:br>
              <a:rPr b="1" lang="en-GB">
                <a:solidFill>
                  <a:schemeClr val="dk1"/>
                </a:solidFill>
                <a:latin typeface="Arial Rounded"/>
                <a:ea typeface="Arial Rounded"/>
                <a:cs typeface="Arial Rounded"/>
                <a:sym typeface="Arial Rounded"/>
              </a:rPr>
            </a:br>
            <a:endParaRPr b="1" sz="2665">
              <a:solidFill>
                <a:schemeClr val="dk1"/>
              </a:solidFill>
              <a:latin typeface="Arial Rounded"/>
              <a:ea typeface="Arial Rounded"/>
              <a:cs typeface="Arial Rounded"/>
              <a:sym typeface="Arial Rounded"/>
            </a:endParaRPr>
          </a:p>
        </p:txBody>
      </p:sp>
      <p:sp>
        <p:nvSpPr>
          <p:cNvPr id="133" name="Google Shape;133;p1"/>
          <p:cNvSpPr txBox="1"/>
          <p:nvPr/>
        </p:nvSpPr>
        <p:spPr>
          <a:xfrm>
            <a:off x="69850" y="4911090"/>
            <a:ext cx="9240520" cy="1476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Georgia"/>
                <a:ea typeface="Georgia"/>
                <a:cs typeface="Georgia"/>
                <a:sym typeface="Georgia"/>
              </a:rPr>
              <a:t>COURSE: FUNDAMENTALS OF DATA SCIENCE</a:t>
            </a:r>
            <a:br>
              <a:rPr b="0" i="0" lang="en-GB" sz="1800" u="none" cap="none" strike="noStrike">
                <a:solidFill>
                  <a:schemeClr val="dk1"/>
                </a:solidFill>
                <a:latin typeface="Georgia"/>
                <a:ea typeface="Georgia"/>
                <a:cs typeface="Georgia"/>
                <a:sym typeface="Georgia"/>
              </a:rPr>
            </a:br>
            <a:r>
              <a:rPr b="0" i="0" lang="en-GB" sz="1800" u="none" cap="none" strike="noStrike">
                <a:solidFill>
                  <a:schemeClr val="dk1"/>
                </a:solidFill>
                <a:latin typeface="Georgia"/>
                <a:ea typeface="Georgia"/>
                <a:cs typeface="Georgia"/>
                <a:sym typeface="Georgia"/>
              </a:rPr>
              <a:t>SEMESTER: FALL 2022</a:t>
            </a:r>
            <a:br>
              <a:rPr b="0" i="0" lang="en-GB" sz="1800" u="none" cap="none" strike="noStrike">
                <a:solidFill>
                  <a:schemeClr val="dk1"/>
                </a:solidFill>
                <a:latin typeface="Georgia"/>
                <a:ea typeface="Georgia"/>
                <a:cs typeface="Georgia"/>
                <a:sym typeface="Georgia"/>
              </a:rPr>
            </a:br>
            <a:r>
              <a:rPr b="0" i="0" lang="en-GB" sz="1800" u="none" cap="none" strike="noStrike">
                <a:solidFill>
                  <a:schemeClr val="dk1"/>
                </a:solidFill>
                <a:latin typeface="Georgia"/>
                <a:ea typeface="Georgia"/>
                <a:cs typeface="Georgia"/>
                <a:sym typeface="Georgia"/>
              </a:rPr>
              <a:t>NAMES: VIJAYA BOPPANA (ID:338674)</a:t>
            </a:r>
            <a:br>
              <a:rPr b="0" i="0" lang="en-GB" sz="1800" u="none" cap="none" strike="noStrike">
                <a:solidFill>
                  <a:schemeClr val="dk1"/>
                </a:solidFill>
                <a:latin typeface="Georgia"/>
                <a:ea typeface="Georgia"/>
                <a:cs typeface="Georgia"/>
                <a:sym typeface="Georgia"/>
              </a:rPr>
            </a:br>
            <a:r>
              <a:rPr b="0" i="0" lang="en-GB" sz="1800" u="none" cap="none" strike="noStrike">
                <a:solidFill>
                  <a:schemeClr val="dk1"/>
                </a:solidFill>
                <a:latin typeface="Georgia"/>
                <a:ea typeface="Georgia"/>
                <a:cs typeface="Georgia"/>
                <a:sym typeface="Georgia"/>
              </a:rPr>
              <a:t>                 NOOKA NIKHILA DUBASI (ID:335487)</a:t>
            </a:r>
            <a:br>
              <a:rPr b="0" i="0" lang="en-GB" sz="1800" u="none" cap="none" strike="noStrike">
                <a:solidFill>
                  <a:schemeClr val="dk1"/>
                </a:solidFill>
                <a:latin typeface="Georgia"/>
                <a:ea typeface="Georgia"/>
                <a:cs typeface="Georgia"/>
                <a:sym typeface="Georgia"/>
              </a:rPr>
            </a:br>
            <a:r>
              <a:rPr b="0" i="0" lang="en-GB" sz="1800" u="none" cap="none" strike="noStrike">
                <a:solidFill>
                  <a:schemeClr val="dk1"/>
                </a:solidFill>
                <a:latin typeface="Georgia"/>
                <a:ea typeface="Georgia"/>
                <a:cs typeface="Georgia"/>
                <a:sym typeface="Georgia"/>
              </a:rPr>
              <a:t>                 NIKHIL VALETI (ID:337418)</a:t>
            </a:r>
            <a:endParaRPr b="0" i="0" sz="1800" u="none" cap="none" strike="noStrike">
              <a:solidFill>
                <a:schemeClr val="dk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0"/>
          <p:cNvSpPr txBox="1"/>
          <p:nvPr/>
        </p:nvSpPr>
        <p:spPr>
          <a:xfrm>
            <a:off x="647065" y="2234565"/>
            <a:ext cx="10623550" cy="31692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73B5E4"/>
                </a:solidFill>
                <a:latin typeface="Libre Baskerville"/>
                <a:ea typeface="Libre Baskerville"/>
                <a:cs typeface="Libre Baskerville"/>
                <a:sym typeface="Libre Baskerville"/>
              </a:rPr>
              <a:t>A Jupyter Notebook document is a JSON file, following a versioned schema, usually ending with the ".ipynb" extension. The main parts of the Jupyter Notebooks are: Metadata, Notebook format and list of cells. Metadata is a data Dictionary of definitions to set up and display the notebook. Notebook Format is a version number of the software. List of cells are different types of Cells for Markdown (display), Code (to execute), and output of the code type cells.</a:t>
            </a:r>
            <a:endParaRPr b="0" i="0" sz="20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73B5E4"/>
                </a:solidFill>
                <a:latin typeface="Libre Baskerville"/>
                <a:ea typeface="Libre Baskerville"/>
                <a:cs typeface="Libre Baskerville"/>
                <a:sym typeface="Libre Baskerville"/>
              </a:rPr>
              <a:t>While ".ipynb" and JSON are the most common and default format it is possible to forgo some features (like storing images and metadata), and save notebook as markdown documents using extension like JupyText.Jupytext is often in conjunction with version control to make diffing and merging of notebook simpler.</a:t>
            </a:r>
            <a:endParaRPr b="0" i="0" sz="2000" u="none" cap="none" strike="noStrike">
              <a:solidFill>
                <a:srgbClr val="73B5E4"/>
              </a:solidFill>
              <a:latin typeface="Libre Baskerville"/>
              <a:ea typeface="Libre Baskerville"/>
              <a:cs typeface="Libre Baskerville"/>
              <a:sym typeface="Libre Baskerville"/>
            </a:endParaRPr>
          </a:p>
        </p:txBody>
      </p:sp>
      <p:pic>
        <p:nvPicPr>
          <p:cNvPr id="199" name="Google Shape;199;p10"/>
          <p:cNvPicPr preferRelativeResize="0"/>
          <p:nvPr/>
        </p:nvPicPr>
        <p:blipFill rotWithShape="1">
          <a:blip r:embed="rId3">
            <a:alphaModFix/>
          </a:blip>
          <a:srcRect b="0" l="0" r="0" t="0"/>
          <a:stretch/>
        </p:blipFill>
        <p:spPr>
          <a:xfrm>
            <a:off x="3359785" y="44450"/>
            <a:ext cx="4970780" cy="21990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11"/>
          <p:cNvPicPr preferRelativeResize="0"/>
          <p:nvPr/>
        </p:nvPicPr>
        <p:blipFill rotWithShape="1">
          <a:blip r:embed="rId3">
            <a:alphaModFix/>
          </a:blip>
          <a:srcRect b="0" l="0" r="0" t="0"/>
          <a:stretch/>
        </p:blipFill>
        <p:spPr>
          <a:xfrm>
            <a:off x="7673738" y="123501"/>
            <a:ext cx="4437580" cy="1910625"/>
          </a:xfrm>
          <a:prstGeom prst="rect">
            <a:avLst/>
          </a:prstGeom>
          <a:noFill/>
          <a:ln>
            <a:noFill/>
          </a:ln>
        </p:spPr>
      </p:pic>
      <p:sp>
        <p:nvSpPr>
          <p:cNvPr id="205" name="Google Shape;205;p11"/>
          <p:cNvSpPr/>
          <p:nvPr/>
        </p:nvSpPr>
        <p:spPr>
          <a:xfrm>
            <a:off x="0" y="501284"/>
            <a:ext cx="5226424" cy="1102659"/>
          </a:xfrm>
          <a:prstGeom prst="homePlate">
            <a:avLst>
              <a:gd fmla="val 50000" name="adj"/>
            </a:avLst>
          </a:prstGeom>
          <a:solidFill>
            <a:srgbClr val="C9D0D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800"/>
              <a:buFont typeface="Teko"/>
              <a:buNone/>
            </a:pPr>
            <a:r>
              <a:rPr b="0" i="0" lang="en-GB" sz="4800" u="none" cap="none" strike="noStrike">
                <a:solidFill>
                  <a:schemeClr val="dk1"/>
                </a:solidFill>
                <a:latin typeface="Teko"/>
                <a:ea typeface="Teko"/>
                <a:cs typeface="Teko"/>
                <a:sym typeface="Teko"/>
              </a:rPr>
              <a:t>Goals Of this Project :</a:t>
            </a:r>
            <a:endParaRPr b="0" i="0" sz="4800" u="none" cap="none" strike="noStrike">
              <a:solidFill>
                <a:schemeClr val="dk1"/>
              </a:solidFill>
              <a:latin typeface="Teko"/>
              <a:ea typeface="Teko"/>
              <a:cs typeface="Teko"/>
              <a:sym typeface="Teko"/>
            </a:endParaRPr>
          </a:p>
          <a:p>
            <a:pPr indent="0" lvl="0" marL="0" marR="0" rtl="0" algn="l">
              <a:lnSpc>
                <a:spcPct val="100000"/>
              </a:lnSpc>
              <a:spcBef>
                <a:spcPts val="0"/>
              </a:spcBef>
              <a:spcAft>
                <a:spcPts val="0"/>
              </a:spcAft>
              <a:buClr>
                <a:schemeClr val="lt1"/>
              </a:buClr>
              <a:buSzPts val="4400"/>
              <a:buFont typeface="Arial"/>
              <a:buNone/>
            </a:pPr>
            <a:r>
              <a:t/>
            </a:r>
            <a:endParaRPr b="1" i="0" sz="4400" u="none" cap="none" strike="noStrike">
              <a:solidFill>
                <a:schemeClr val="dk1"/>
              </a:solidFill>
              <a:latin typeface="Teko"/>
              <a:ea typeface="Teko"/>
              <a:cs typeface="Teko"/>
              <a:sym typeface="Teko"/>
            </a:endParaRPr>
          </a:p>
        </p:txBody>
      </p:sp>
      <p:sp>
        <p:nvSpPr>
          <p:cNvPr id="206" name="Google Shape;206;p11"/>
          <p:cNvSpPr txBox="1"/>
          <p:nvPr/>
        </p:nvSpPr>
        <p:spPr>
          <a:xfrm>
            <a:off x="986118" y="2464310"/>
            <a:ext cx="9188823" cy="3046988"/>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rgbClr val="73B5E4"/>
              </a:buClr>
              <a:buSzPts val="1600"/>
              <a:buFont typeface="Quicksand Medium"/>
              <a:buChar char="❏"/>
            </a:pPr>
            <a:r>
              <a:rPr b="1" i="0" lang="en-GB" sz="2400" u="none" cap="none" strike="noStrike">
                <a:solidFill>
                  <a:srgbClr val="73B5E4"/>
                </a:solidFill>
                <a:latin typeface="Libre Baskerville"/>
                <a:ea typeface="Libre Baskerville"/>
                <a:cs typeface="Libre Baskerville"/>
                <a:sym typeface="Libre Baskerville"/>
              </a:rPr>
              <a:t>I</a:t>
            </a:r>
            <a:r>
              <a:rPr b="0" i="0" lang="en-GB" sz="2400" u="none" cap="none" strike="noStrike">
                <a:solidFill>
                  <a:srgbClr val="73B5E4"/>
                </a:solidFill>
                <a:latin typeface="Libre Baskerville"/>
                <a:ea typeface="Libre Baskerville"/>
                <a:cs typeface="Libre Baskerville"/>
                <a:sym typeface="Libre Baskerville"/>
              </a:rPr>
              <a:t> want </a:t>
            </a:r>
            <a:r>
              <a:rPr b="1" i="0" lang="en-GB" sz="2400" u="none" cap="none" strike="noStrike">
                <a:solidFill>
                  <a:srgbClr val="73B5E4"/>
                </a:solidFill>
                <a:latin typeface="Libre Baskerville"/>
                <a:ea typeface="Libre Baskerville"/>
                <a:cs typeface="Libre Baskerville"/>
                <a:sym typeface="Libre Baskerville"/>
              </a:rPr>
              <a:t>Demonstrate </a:t>
            </a:r>
            <a:r>
              <a:rPr b="0" i="0" lang="en-GB" sz="2400" u="none" cap="none" strike="noStrike">
                <a:solidFill>
                  <a:srgbClr val="73B5E4"/>
                </a:solidFill>
                <a:latin typeface="Libre Baskerville"/>
                <a:ea typeface="Libre Baskerville"/>
                <a:cs typeface="Libre Baskerville"/>
                <a:sym typeface="Libre Baskerville"/>
              </a:rPr>
              <a:t>the </a:t>
            </a:r>
            <a:r>
              <a:rPr b="1" i="0" lang="en-GB" sz="2400" u="none" cap="none" strike="noStrike">
                <a:solidFill>
                  <a:srgbClr val="73B5E4"/>
                </a:solidFill>
                <a:latin typeface="Libre Baskerville"/>
                <a:ea typeface="Libre Baskerville"/>
                <a:cs typeface="Libre Baskerville"/>
                <a:sym typeface="Libre Baskerville"/>
              </a:rPr>
              <a:t>potential of Data Science and Machine Learning</a:t>
            </a:r>
            <a:r>
              <a:rPr b="0" i="0" lang="en-GB" sz="2400" u="none" cap="none" strike="noStrike">
                <a:solidFill>
                  <a:srgbClr val="73B5E4"/>
                </a:solidFill>
                <a:latin typeface="Libre Baskerville"/>
                <a:ea typeface="Libre Baskerville"/>
                <a:cs typeface="Libre Baskerville"/>
                <a:sym typeface="Libre Baskerville"/>
              </a:rPr>
              <a:t> for developing robust, continuous, and noninvasive methods for stress detection by analyzing the sample dataset with the </a:t>
            </a:r>
            <a:r>
              <a:rPr b="1" i="0" lang="en-GB" sz="2400" u="none" cap="none" strike="noStrike">
                <a:solidFill>
                  <a:srgbClr val="73B5E4"/>
                </a:solidFill>
                <a:latin typeface="Libre Baskerville"/>
                <a:ea typeface="Libre Baskerville"/>
                <a:cs typeface="Libre Baskerville"/>
                <a:sym typeface="Libre Baskerville"/>
              </a:rPr>
              <a:t>end goal of improving the quality of life.</a:t>
            </a:r>
            <a:endParaRPr b="1" i="0" sz="2400" u="none" cap="none" strike="noStrike">
              <a:solidFill>
                <a:srgbClr val="73B5E4"/>
              </a:solidFill>
              <a:latin typeface="Libre Baskerville"/>
              <a:ea typeface="Libre Baskerville"/>
              <a:cs typeface="Libre Baskerville"/>
              <a:sym typeface="Libre Baskerville"/>
            </a:endParaRPr>
          </a:p>
          <a:p>
            <a:pPr indent="-228600" lvl="0" marL="457200" marR="0" rtl="0" algn="l">
              <a:lnSpc>
                <a:spcPct val="100000"/>
              </a:lnSpc>
              <a:spcBef>
                <a:spcPts val="0"/>
              </a:spcBef>
              <a:spcAft>
                <a:spcPts val="0"/>
              </a:spcAft>
              <a:buClr>
                <a:schemeClr val="lt1"/>
              </a:buClr>
              <a:buSzPts val="1600"/>
              <a:buFont typeface="Quicksand Medium"/>
              <a:buNone/>
            </a:pPr>
            <a:r>
              <a:t/>
            </a:r>
            <a:endParaRPr b="1" i="0" sz="2400" u="none" cap="none" strike="noStrike">
              <a:solidFill>
                <a:srgbClr val="73B5E4"/>
              </a:solidFill>
              <a:latin typeface="Libre Baskerville"/>
              <a:ea typeface="Libre Baskerville"/>
              <a:cs typeface="Libre Baskerville"/>
              <a:sym typeface="Libre Baskerville"/>
            </a:endParaRPr>
          </a:p>
          <a:p>
            <a:pPr indent="-330200" lvl="0" marL="457200" marR="0" rtl="0" algn="l">
              <a:lnSpc>
                <a:spcPct val="100000"/>
              </a:lnSpc>
              <a:spcBef>
                <a:spcPts val="0"/>
              </a:spcBef>
              <a:spcAft>
                <a:spcPts val="0"/>
              </a:spcAft>
              <a:buClr>
                <a:srgbClr val="73B5E4"/>
              </a:buClr>
              <a:buSzPts val="1600"/>
              <a:buFont typeface="Quicksand Medium"/>
              <a:buChar char="❏"/>
            </a:pPr>
            <a:r>
              <a:rPr b="0" i="0" lang="en-GB" sz="2400" u="none" cap="none" strike="noStrike">
                <a:solidFill>
                  <a:srgbClr val="73B5E4"/>
                </a:solidFill>
                <a:latin typeface="Libre Baskerville"/>
                <a:ea typeface="Libre Baskerville"/>
                <a:cs typeface="Libre Baskerville"/>
                <a:sym typeface="Libre Baskerville"/>
              </a:rPr>
              <a:t> The conclusion of this project is that the machine learning algorithms that have been used, can identify the stress levels, which is usable for further developments in the fields of Health Care.</a:t>
            </a:r>
            <a:endParaRPr b="0" i="0" sz="2400" u="none" cap="none" strike="noStrike">
              <a:solidFill>
                <a:srgbClr val="73B5E4"/>
              </a:solidFill>
              <a:latin typeface="Libre Baskerville"/>
              <a:ea typeface="Libre Baskerville"/>
              <a:cs typeface="Libre Baskerville"/>
              <a:sym typeface="Libre Baskervill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nvSpPr>
        <p:spPr>
          <a:xfrm>
            <a:off x="233081" y="1730308"/>
            <a:ext cx="3182471" cy="99885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800"/>
              <a:buFont typeface="Arial"/>
              <a:buNone/>
            </a:pPr>
            <a:r>
              <a:rPr b="1" i="0" lang="en-GB" sz="1800" u="sng" cap="none" strike="noStrike">
                <a:solidFill>
                  <a:schemeClr val="accent6"/>
                </a:solidFill>
                <a:latin typeface="Arial"/>
                <a:ea typeface="Arial"/>
                <a:cs typeface="Arial"/>
                <a:sym typeface="Arial"/>
              </a:rPr>
              <a:t>1.Data Gathering</a:t>
            </a:r>
            <a:endParaRPr b="1" i="0" sz="1800" u="sng" cap="none" strike="noStrike">
              <a:solidFill>
                <a:schemeClr val="accent6"/>
              </a:solidFill>
              <a:latin typeface="Arial"/>
              <a:ea typeface="Arial"/>
              <a:cs typeface="Arial"/>
              <a:sym typeface="Arial"/>
            </a:endParaRPr>
          </a:p>
          <a:p>
            <a:pPr indent="0" lvl="0" marL="0" marR="0" rtl="0" algn="l">
              <a:lnSpc>
                <a:spcPct val="100000"/>
              </a:lnSpc>
              <a:spcBef>
                <a:spcPts val="600"/>
              </a:spcBef>
              <a:spcAft>
                <a:spcPts val="0"/>
              </a:spcAft>
              <a:buClr>
                <a:schemeClr val="lt1"/>
              </a:buClr>
              <a:buSzPts val="1800"/>
              <a:buFont typeface="Architects Daughter"/>
              <a:buNone/>
            </a:pPr>
            <a:r>
              <a:rPr b="0" i="0" lang="en-GB" sz="1800" u="none" cap="none" strike="noStrike">
                <a:solidFill>
                  <a:schemeClr val="lt1"/>
                </a:solidFill>
                <a:latin typeface="Architects Daughter"/>
                <a:ea typeface="Architects Daughter"/>
                <a:cs typeface="Architects Daughter"/>
                <a:sym typeface="Architects Daughter"/>
              </a:rPr>
              <a:t>I Got the dataset of this project from Kaggle.com.</a:t>
            </a:r>
            <a:endParaRPr b="0" i="0" sz="1800" u="none" cap="none" strike="noStrike">
              <a:solidFill>
                <a:schemeClr val="lt1"/>
              </a:solidFill>
              <a:latin typeface="Architects Daughter"/>
              <a:ea typeface="Architects Daughter"/>
              <a:cs typeface="Architects Daughter"/>
              <a:sym typeface="Architects Daughter"/>
            </a:endParaRPr>
          </a:p>
        </p:txBody>
      </p:sp>
      <p:sp>
        <p:nvSpPr>
          <p:cNvPr id="212" name="Google Shape;212;p12"/>
          <p:cNvSpPr txBox="1"/>
          <p:nvPr/>
        </p:nvSpPr>
        <p:spPr>
          <a:xfrm>
            <a:off x="3567953" y="2919701"/>
            <a:ext cx="4876800" cy="183007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800"/>
              <a:buFont typeface="Arial"/>
              <a:buNone/>
            </a:pPr>
            <a:r>
              <a:rPr b="1" i="0" lang="en-GB" sz="1800" u="sng" cap="none" strike="noStrike">
                <a:solidFill>
                  <a:schemeClr val="accent6"/>
                </a:solidFill>
                <a:latin typeface="Arial"/>
                <a:ea typeface="Arial"/>
                <a:cs typeface="Arial"/>
                <a:sym typeface="Arial"/>
              </a:rPr>
              <a:t>2.Data Analysis</a:t>
            </a:r>
            <a:endParaRPr b="1" i="0" sz="1800" u="sng" cap="none" strike="noStrike">
              <a:solidFill>
                <a:schemeClr val="accent6"/>
              </a:solidFill>
              <a:latin typeface="Arial"/>
              <a:ea typeface="Arial"/>
              <a:cs typeface="Arial"/>
              <a:sym typeface="Arial"/>
            </a:endParaRPr>
          </a:p>
          <a:p>
            <a:pPr indent="0" lvl="0" marL="0" marR="0" rtl="0" algn="l">
              <a:lnSpc>
                <a:spcPct val="100000"/>
              </a:lnSpc>
              <a:spcBef>
                <a:spcPts val="600"/>
              </a:spcBef>
              <a:spcAft>
                <a:spcPts val="0"/>
              </a:spcAft>
              <a:buClr>
                <a:schemeClr val="lt1"/>
              </a:buClr>
              <a:buSzPts val="1800"/>
              <a:buFont typeface="Architects Daughter"/>
              <a:buNone/>
            </a:pPr>
            <a:r>
              <a:rPr b="0" i="0" lang="en-GB" sz="1800" u="none" cap="none" strike="noStrike">
                <a:solidFill>
                  <a:schemeClr val="lt1"/>
                </a:solidFill>
                <a:latin typeface="Architects Daughter"/>
                <a:ea typeface="Architects Daughter"/>
                <a:cs typeface="Architects Daughter"/>
                <a:sym typeface="Architects Daughter"/>
              </a:rPr>
              <a:t>Data analysis is a process of inspecting, cleaning, transforming, and modelling data with the goal of discovering useful information, informing conclusions, and supporting decision-making.</a:t>
            </a:r>
            <a:endParaRPr b="0" i="0" sz="2000" u="none" cap="none" strike="noStrike">
              <a:solidFill>
                <a:schemeClr val="lt1"/>
              </a:solidFill>
              <a:latin typeface="Architects Daughter"/>
              <a:ea typeface="Architects Daughter"/>
              <a:cs typeface="Architects Daughter"/>
              <a:sym typeface="Architects Daughter"/>
            </a:endParaRPr>
          </a:p>
        </p:txBody>
      </p:sp>
      <p:sp>
        <p:nvSpPr>
          <p:cNvPr id="213" name="Google Shape;213;p12"/>
          <p:cNvSpPr txBox="1"/>
          <p:nvPr/>
        </p:nvSpPr>
        <p:spPr>
          <a:xfrm>
            <a:off x="7225553" y="4949842"/>
            <a:ext cx="4876800" cy="18288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800"/>
              <a:buFont typeface="Arial"/>
              <a:buNone/>
            </a:pPr>
            <a:r>
              <a:rPr b="1" i="0" lang="en-GB" sz="1800" u="sng" cap="none" strike="noStrike">
                <a:solidFill>
                  <a:schemeClr val="accent6"/>
                </a:solidFill>
                <a:latin typeface="Arial"/>
                <a:ea typeface="Arial"/>
                <a:cs typeface="Arial"/>
                <a:sym typeface="Arial"/>
              </a:rPr>
              <a:t>3.Data Preprocessing</a:t>
            </a:r>
            <a:endParaRPr b="1" i="0" sz="1800" u="sng" cap="none" strike="noStrike">
              <a:solidFill>
                <a:schemeClr val="accent6"/>
              </a:solidFill>
              <a:latin typeface="Arial"/>
              <a:ea typeface="Arial"/>
              <a:cs typeface="Arial"/>
              <a:sym typeface="Arial"/>
            </a:endParaRPr>
          </a:p>
          <a:p>
            <a:pPr indent="0" lvl="0" marL="0" marR="0" rtl="0" algn="l">
              <a:lnSpc>
                <a:spcPct val="100000"/>
              </a:lnSpc>
              <a:spcBef>
                <a:spcPts val="600"/>
              </a:spcBef>
              <a:spcAft>
                <a:spcPts val="0"/>
              </a:spcAft>
              <a:buClr>
                <a:schemeClr val="lt1"/>
              </a:buClr>
              <a:buSzPts val="1800"/>
              <a:buFont typeface="Architects Daughter"/>
              <a:buNone/>
            </a:pPr>
            <a:r>
              <a:rPr b="0" i="0" lang="en-GB" sz="1800" u="none" cap="none" strike="noStrike">
                <a:solidFill>
                  <a:schemeClr val="lt1"/>
                </a:solidFill>
                <a:latin typeface="Architects Daughter"/>
                <a:ea typeface="Architects Daughter"/>
                <a:cs typeface="Architects Daughter"/>
                <a:sym typeface="Architects Daughter"/>
              </a:rPr>
              <a:t>Data preprocessing is the process of transforming raw data into an understandable format. It is also an important step in data mining as we cannot work with raw data.</a:t>
            </a:r>
            <a:endParaRPr b="0" i="0" sz="1800" u="none" cap="none" strike="noStrike">
              <a:solidFill>
                <a:schemeClr val="lt1"/>
              </a:solidFill>
              <a:latin typeface="Architects Daughter"/>
              <a:ea typeface="Architects Daughter"/>
              <a:cs typeface="Architects Daughter"/>
              <a:sym typeface="Architects Daughter"/>
            </a:endParaRPr>
          </a:p>
        </p:txBody>
      </p:sp>
      <p:sp>
        <p:nvSpPr>
          <p:cNvPr id="214" name="Google Shape;214;p12"/>
          <p:cNvSpPr/>
          <p:nvPr/>
        </p:nvSpPr>
        <p:spPr>
          <a:xfrm>
            <a:off x="0" y="322730"/>
            <a:ext cx="5226424" cy="1102659"/>
          </a:xfrm>
          <a:prstGeom prst="homePlate">
            <a:avLst>
              <a:gd fmla="val 50000" name="adj"/>
            </a:avLst>
          </a:prstGeom>
          <a:solidFill>
            <a:srgbClr val="C9D0D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Teko"/>
                <a:ea typeface="Teko"/>
                <a:cs typeface="Teko"/>
                <a:sym typeface="Teko"/>
              </a:rPr>
              <a:t>Steps involved in this Project :</a:t>
            </a:r>
            <a:endParaRPr b="0" i="0" sz="3600" u="none" cap="none" strike="noStrike">
              <a:solidFill>
                <a:schemeClr val="dk1"/>
              </a:solidFill>
              <a:latin typeface="Teko"/>
              <a:ea typeface="Teko"/>
              <a:cs typeface="Teko"/>
              <a:sym typeface="Teko"/>
            </a:endParaRPr>
          </a:p>
          <a:p>
            <a:pPr indent="0" lvl="0" marL="0" marR="0" rtl="0" algn="l">
              <a:lnSpc>
                <a:spcPct val="100000"/>
              </a:lnSpc>
              <a:spcBef>
                <a:spcPts val="0"/>
              </a:spcBef>
              <a:spcAft>
                <a:spcPts val="0"/>
              </a:spcAft>
              <a:buClr>
                <a:schemeClr val="lt1"/>
              </a:buClr>
              <a:buSzPts val="4800"/>
              <a:buFont typeface="Arial"/>
              <a:buNone/>
            </a:pPr>
            <a:r>
              <a:t/>
            </a:r>
            <a:endParaRPr b="0" i="0" sz="4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4400"/>
              <a:buFont typeface="Arial"/>
              <a:buNone/>
            </a:pPr>
            <a:r>
              <a:t/>
            </a:r>
            <a:endParaRPr b="1" i="0" sz="44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3"/>
          <p:cNvSpPr txBox="1"/>
          <p:nvPr/>
        </p:nvSpPr>
        <p:spPr>
          <a:xfrm>
            <a:off x="161365" y="1542382"/>
            <a:ext cx="4688541" cy="18288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800"/>
              <a:buFont typeface="Arial"/>
              <a:buNone/>
            </a:pPr>
            <a:r>
              <a:rPr b="1" i="0" lang="en-GB" sz="1800" u="sng" cap="none" strike="noStrike">
                <a:solidFill>
                  <a:schemeClr val="accent6"/>
                </a:solidFill>
                <a:latin typeface="Arial"/>
                <a:ea typeface="Arial"/>
                <a:cs typeface="Arial"/>
                <a:sym typeface="Arial"/>
              </a:rPr>
              <a:t>4.Data Visualization</a:t>
            </a:r>
            <a:endParaRPr b="1" i="0" sz="1800" u="sng" cap="none" strike="noStrike">
              <a:solidFill>
                <a:schemeClr val="accent6"/>
              </a:solidFill>
              <a:latin typeface="Arial"/>
              <a:ea typeface="Arial"/>
              <a:cs typeface="Arial"/>
              <a:sym typeface="Arial"/>
            </a:endParaRPr>
          </a:p>
          <a:p>
            <a:pPr indent="0" lvl="0" marL="0" marR="0" rtl="0" algn="l">
              <a:lnSpc>
                <a:spcPct val="100000"/>
              </a:lnSpc>
              <a:spcBef>
                <a:spcPts val="600"/>
              </a:spcBef>
              <a:spcAft>
                <a:spcPts val="0"/>
              </a:spcAft>
              <a:buClr>
                <a:schemeClr val="lt1"/>
              </a:buClr>
              <a:buSzPts val="1800"/>
              <a:buFont typeface="Architects Daughter"/>
              <a:buNone/>
            </a:pPr>
            <a:r>
              <a:rPr b="0" i="0" lang="en-GB" sz="1800" u="none" cap="none" strike="noStrike">
                <a:solidFill>
                  <a:schemeClr val="lt1"/>
                </a:solidFill>
                <a:latin typeface="Architects Daughter"/>
                <a:ea typeface="Architects Daughter"/>
                <a:cs typeface="Architects Daughter"/>
                <a:sym typeface="Architects Daughter"/>
              </a:rPr>
              <a:t>Data Visualization techniques involve the generation of graphical or pictorial representation of DATA, form which leads you to understand the insight of a given data set.</a:t>
            </a:r>
            <a:endParaRPr b="0" i="0" sz="1800" u="none" cap="none" strike="noStrike">
              <a:solidFill>
                <a:schemeClr val="lt1"/>
              </a:solidFill>
              <a:latin typeface="Architects Daughter"/>
              <a:ea typeface="Architects Daughter"/>
              <a:cs typeface="Architects Daughter"/>
              <a:sym typeface="Architects Daughter"/>
            </a:endParaRPr>
          </a:p>
        </p:txBody>
      </p:sp>
      <p:sp>
        <p:nvSpPr>
          <p:cNvPr id="220" name="Google Shape;220;p13"/>
          <p:cNvSpPr txBox="1"/>
          <p:nvPr/>
        </p:nvSpPr>
        <p:spPr>
          <a:xfrm>
            <a:off x="3774142" y="3567953"/>
            <a:ext cx="4912658" cy="99885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800"/>
              <a:buFont typeface="Arial"/>
              <a:buNone/>
            </a:pPr>
            <a:r>
              <a:rPr b="1" i="0" lang="en-GB" sz="1800" u="sng" cap="none" strike="noStrike">
                <a:solidFill>
                  <a:schemeClr val="accent6"/>
                </a:solidFill>
                <a:latin typeface="Arial"/>
                <a:ea typeface="Arial"/>
                <a:cs typeface="Arial"/>
                <a:sym typeface="Arial"/>
              </a:rPr>
              <a:t>5.Modeling</a:t>
            </a:r>
            <a:endParaRPr b="1" i="0" sz="1800" u="sng" cap="none" strike="noStrike">
              <a:solidFill>
                <a:schemeClr val="accent6"/>
              </a:solidFill>
              <a:latin typeface="Arial"/>
              <a:ea typeface="Arial"/>
              <a:cs typeface="Arial"/>
              <a:sym typeface="Arial"/>
            </a:endParaRPr>
          </a:p>
          <a:p>
            <a:pPr indent="0" lvl="0" marL="0" marR="0" rtl="0" algn="l">
              <a:lnSpc>
                <a:spcPct val="100000"/>
              </a:lnSpc>
              <a:spcBef>
                <a:spcPts val="600"/>
              </a:spcBef>
              <a:spcAft>
                <a:spcPts val="0"/>
              </a:spcAft>
              <a:buClr>
                <a:schemeClr val="lt1"/>
              </a:buClr>
              <a:buSzPts val="1800"/>
              <a:buFont typeface="Architects Daughter"/>
              <a:buNone/>
            </a:pPr>
            <a:r>
              <a:rPr b="0" i="0" lang="en-GB" sz="1800" u="none" cap="none" strike="noStrike">
                <a:solidFill>
                  <a:schemeClr val="lt1"/>
                </a:solidFill>
                <a:latin typeface="Architects Daughter"/>
                <a:ea typeface="Architects Daughter"/>
                <a:cs typeface="Architects Daughter"/>
                <a:sym typeface="Architects Daughter"/>
              </a:rPr>
              <a:t>Training &amp; testing phases of Machine learning algorithms involved in this step.</a:t>
            </a:r>
            <a:endParaRPr b="0" i="0" sz="1800" u="none" cap="none" strike="noStrike">
              <a:solidFill>
                <a:schemeClr val="lt1"/>
              </a:solidFill>
              <a:latin typeface="Architects Daughter"/>
              <a:ea typeface="Architects Daughter"/>
              <a:cs typeface="Architects Daughter"/>
              <a:sym typeface="Architects Daughter"/>
            </a:endParaRPr>
          </a:p>
        </p:txBody>
      </p:sp>
      <p:sp>
        <p:nvSpPr>
          <p:cNvPr id="221" name="Google Shape;221;p13"/>
          <p:cNvSpPr txBox="1"/>
          <p:nvPr/>
        </p:nvSpPr>
        <p:spPr>
          <a:xfrm>
            <a:off x="6838950" y="5178520"/>
            <a:ext cx="5091953" cy="127508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1800"/>
              <a:buFont typeface="Arial"/>
              <a:buNone/>
            </a:pPr>
            <a:r>
              <a:rPr b="1" i="0" lang="en-GB" sz="1800" u="sng" cap="none" strike="noStrike">
                <a:solidFill>
                  <a:schemeClr val="accent6"/>
                </a:solidFill>
                <a:latin typeface="Arial"/>
                <a:ea typeface="Arial"/>
                <a:cs typeface="Arial"/>
                <a:sym typeface="Arial"/>
              </a:rPr>
              <a:t>6.Communications</a:t>
            </a:r>
            <a:endParaRPr b="1" i="0" sz="1800" u="sng" cap="none" strike="noStrike">
              <a:solidFill>
                <a:schemeClr val="accent6"/>
              </a:solidFill>
              <a:latin typeface="Arial"/>
              <a:ea typeface="Arial"/>
              <a:cs typeface="Arial"/>
              <a:sym typeface="Arial"/>
            </a:endParaRPr>
          </a:p>
          <a:p>
            <a:pPr indent="0" lvl="0" marL="0" marR="0" rtl="0" algn="l">
              <a:lnSpc>
                <a:spcPct val="100000"/>
              </a:lnSpc>
              <a:spcBef>
                <a:spcPts val="600"/>
              </a:spcBef>
              <a:spcAft>
                <a:spcPts val="0"/>
              </a:spcAft>
              <a:buClr>
                <a:schemeClr val="lt1"/>
              </a:buClr>
              <a:buSzPts val="1800"/>
              <a:buFont typeface="Architects Daughter"/>
              <a:buNone/>
            </a:pPr>
            <a:r>
              <a:rPr b="0" i="0" lang="en-GB" sz="1800" u="none" cap="none" strike="noStrike">
                <a:solidFill>
                  <a:schemeClr val="lt1"/>
                </a:solidFill>
                <a:latin typeface="Architects Daughter"/>
                <a:ea typeface="Architects Daughter"/>
                <a:cs typeface="Architects Daughter"/>
                <a:sym typeface="Architects Daughter"/>
              </a:rPr>
              <a:t>I Feel Communicating results is also one of the important step to maximize the usage of the model.</a:t>
            </a:r>
            <a:endParaRPr b="0" i="0" sz="1800" u="none" cap="none" strike="noStrike">
              <a:solidFill>
                <a:schemeClr val="lt1"/>
              </a:solidFill>
              <a:latin typeface="Architects Daughter"/>
              <a:ea typeface="Architects Daughter"/>
              <a:cs typeface="Architects Daughter"/>
              <a:sym typeface="Architects Daughter"/>
            </a:endParaRPr>
          </a:p>
        </p:txBody>
      </p:sp>
      <p:sp>
        <p:nvSpPr>
          <p:cNvPr id="222" name="Google Shape;222;p13"/>
          <p:cNvSpPr/>
          <p:nvPr/>
        </p:nvSpPr>
        <p:spPr>
          <a:xfrm>
            <a:off x="60325" y="312159"/>
            <a:ext cx="5226424" cy="1102659"/>
          </a:xfrm>
          <a:prstGeom prst="homePlate">
            <a:avLst>
              <a:gd fmla="val 50000" name="adj"/>
            </a:avLst>
          </a:prstGeom>
          <a:solidFill>
            <a:srgbClr val="C9D0D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Teko"/>
                <a:ea typeface="Teko"/>
                <a:cs typeface="Teko"/>
                <a:sym typeface="Teko"/>
              </a:rPr>
              <a:t>Steps involved in this Project :</a:t>
            </a:r>
            <a:endParaRPr b="0" i="0" sz="2800" u="none" cap="none" strike="noStrike">
              <a:solidFill>
                <a:schemeClr val="dk1"/>
              </a:solidFill>
              <a:latin typeface="Teko"/>
              <a:ea typeface="Teko"/>
              <a:cs typeface="Teko"/>
              <a:sym typeface="Teko"/>
            </a:endParaRPr>
          </a:p>
          <a:p>
            <a:pPr indent="0" lvl="0" marL="0" marR="0" rtl="0" algn="l">
              <a:lnSpc>
                <a:spcPct val="100000"/>
              </a:lnSpc>
              <a:spcBef>
                <a:spcPts val="0"/>
              </a:spcBef>
              <a:spcAft>
                <a:spcPts val="0"/>
              </a:spcAft>
              <a:buClr>
                <a:schemeClr val="lt1"/>
              </a:buClr>
              <a:buSzPts val="4800"/>
              <a:buFont typeface="Arial"/>
              <a:buNone/>
            </a:pPr>
            <a:r>
              <a:t/>
            </a:r>
            <a:endParaRPr b="0" i="0" sz="4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4400"/>
              <a:buFont typeface="Arial"/>
              <a:buNone/>
            </a:pPr>
            <a:r>
              <a:t/>
            </a:r>
            <a:endParaRPr b="1" i="0" sz="44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4"/>
          <p:cNvSpPr txBox="1"/>
          <p:nvPr/>
        </p:nvSpPr>
        <p:spPr>
          <a:xfrm>
            <a:off x="528955" y="241935"/>
            <a:ext cx="10605135" cy="768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GB" sz="4400" u="none" cap="none" strike="noStrike">
                <a:solidFill>
                  <a:srgbClr val="F2F2F2"/>
                </a:solidFill>
                <a:latin typeface="Teko"/>
                <a:ea typeface="Teko"/>
                <a:cs typeface="Teko"/>
                <a:sym typeface="Teko"/>
              </a:rPr>
              <a:t>Importing the Required Modules for this project:</a:t>
            </a:r>
            <a:endParaRPr b="0" i="0" sz="4400" u="none" cap="none" strike="noStrike">
              <a:solidFill>
                <a:srgbClr val="F2F2F2"/>
              </a:solidFill>
              <a:latin typeface="Teko"/>
              <a:ea typeface="Teko"/>
              <a:cs typeface="Teko"/>
              <a:sym typeface="Teko"/>
            </a:endParaRPr>
          </a:p>
        </p:txBody>
      </p:sp>
      <p:sp>
        <p:nvSpPr>
          <p:cNvPr id="228" name="Google Shape;228;p14"/>
          <p:cNvSpPr txBox="1"/>
          <p:nvPr/>
        </p:nvSpPr>
        <p:spPr>
          <a:xfrm>
            <a:off x="448235" y="1537516"/>
            <a:ext cx="5163671" cy="4832092"/>
          </a:xfrm>
          <a:prstGeom prst="rect">
            <a:avLst/>
          </a:prstGeom>
          <a:noFill/>
          <a:ln>
            <a:noFill/>
          </a:ln>
        </p:spPr>
        <p:txBody>
          <a:bodyPr anchorCtr="0" anchor="t" bIns="45700" lIns="91425" spcFirstLastPara="1" rIns="91425" wrap="square" tIns="45700">
            <a:spAutoFit/>
          </a:bodyPr>
          <a:lstStyle/>
          <a:p>
            <a:pPr indent="-457200" lvl="0" marL="590550" marR="0" rtl="0" algn="l">
              <a:lnSpc>
                <a:spcPct val="100000"/>
              </a:lnSpc>
              <a:spcBef>
                <a:spcPts val="0"/>
              </a:spcBef>
              <a:spcAft>
                <a:spcPts val="0"/>
              </a:spcAft>
              <a:buClr>
                <a:schemeClr val="accent6"/>
              </a:buClr>
              <a:buSzPts val="1500"/>
              <a:buFont typeface="Noto Sans"/>
              <a:buChar char="❑"/>
            </a:pPr>
            <a:r>
              <a:rPr b="1" i="0" lang="en-GB" sz="2800" u="none" cap="none" strike="noStrike">
                <a:solidFill>
                  <a:srgbClr val="73B5E4"/>
                </a:solidFill>
                <a:latin typeface="Libre Baskerville"/>
                <a:ea typeface="Libre Baskerville"/>
                <a:cs typeface="Libre Baskerville"/>
                <a:sym typeface="Libre Baskerville"/>
              </a:rPr>
              <a:t>import numpy as np </a:t>
            </a:r>
            <a:endParaRPr b="1" i="0" sz="2800" u="none" cap="none" strike="noStrike">
              <a:solidFill>
                <a:srgbClr val="73B5E4"/>
              </a:solidFill>
              <a:latin typeface="Libre Baskerville"/>
              <a:ea typeface="Libre Baskerville"/>
              <a:cs typeface="Libre Baskerville"/>
              <a:sym typeface="Libre Baskerville"/>
            </a:endParaRPr>
          </a:p>
          <a:p>
            <a:pPr indent="-457200" lvl="0" marL="590550" marR="0" rtl="0" algn="l">
              <a:lnSpc>
                <a:spcPct val="100000"/>
              </a:lnSpc>
              <a:spcBef>
                <a:spcPts val="0"/>
              </a:spcBef>
              <a:spcAft>
                <a:spcPts val="0"/>
              </a:spcAft>
              <a:buClr>
                <a:schemeClr val="accent6"/>
              </a:buClr>
              <a:buSzPts val="1500"/>
              <a:buFont typeface="Noto Sans"/>
              <a:buChar char="❑"/>
            </a:pPr>
            <a:r>
              <a:rPr b="1" i="0" lang="en-GB" sz="2800" u="none" cap="none" strike="noStrike">
                <a:solidFill>
                  <a:srgbClr val="73B5E4"/>
                </a:solidFill>
                <a:latin typeface="Libre Baskerville"/>
                <a:ea typeface="Libre Baskerville"/>
                <a:cs typeface="Libre Baskerville"/>
                <a:sym typeface="Libre Baskerville"/>
              </a:rPr>
              <a:t>import pandas as pd</a:t>
            </a:r>
            <a:endParaRPr b="1" i="0" sz="2800" u="none" cap="none" strike="noStrike">
              <a:solidFill>
                <a:srgbClr val="73B5E4"/>
              </a:solidFill>
              <a:latin typeface="Libre Baskerville"/>
              <a:ea typeface="Libre Baskerville"/>
              <a:cs typeface="Libre Baskerville"/>
              <a:sym typeface="Libre Baskerville"/>
            </a:endParaRPr>
          </a:p>
          <a:p>
            <a:pPr indent="-457200" lvl="0" marL="590550" marR="0" rtl="0" algn="l">
              <a:lnSpc>
                <a:spcPct val="100000"/>
              </a:lnSpc>
              <a:spcBef>
                <a:spcPts val="0"/>
              </a:spcBef>
              <a:spcAft>
                <a:spcPts val="0"/>
              </a:spcAft>
              <a:buClr>
                <a:schemeClr val="accent6"/>
              </a:buClr>
              <a:buSzPts val="1500"/>
              <a:buFont typeface="Noto Sans"/>
              <a:buChar char="❑"/>
            </a:pPr>
            <a:r>
              <a:rPr b="1" i="0" lang="en-GB" sz="2800" u="none" cap="none" strike="noStrike">
                <a:solidFill>
                  <a:srgbClr val="73B5E4"/>
                </a:solidFill>
                <a:latin typeface="Libre Baskerville"/>
                <a:ea typeface="Libre Baskerville"/>
                <a:cs typeface="Libre Baskerville"/>
                <a:sym typeface="Libre Baskerville"/>
              </a:rPr>
              <a:t>import seaborn as sns</a:t>
            </a:r>
            <a:endParaRPr b="1" i="0" sz="2800" u="none" cap="none" strike="noStrike">
              <a:solidFill>
                <a:srgbClr val="73B5E4"/>
              </a:solidFill>
              <a:latin typeface="Libre Baskerville"/>
              <a:ea typeface="Libre Baskerville"/>
              <a:cs typeface="Libre Baskerville"/>
              <a:sym typeface="Libre Baskerville"/>
            </a:endParaRPr>
          </a:p>
          <a:p>
            <a:pPr indent="-457200" lvl="0" marL="590550" marR="0" rtl="0" algn="l">
              <a:lnSpc>
                <a:spcPct val="100000"/>
              </a:lnSpc>
              <a:spcBef>
                <a:spcPts val="0"/>
              </a:spcBef>
              <a:spcAft>
                <a:spcPts val="0"/>
              </a:spcAft>
              <a:buClr>
                <a:schemeClr val="accent6"/>
              </a:buClr>
              <a:buSzPts val="1500"/>
              <a:buFont typeface="Noto Sans"/>
              <a:buChar char="❑"/>
            </a:pPr>
            <a:r>
              <a:rPr b="1" i="0" lang="en-GB" sz="2800" u="none" cap="none" strike="noStrike">
                <a:solidFill>
                  <a:srgbClr val="73B5E4"/>
                </a:solidFill>
                <a:latin typeface="Libre Baskerville"/>
                <a:ea typeface="Libre Baskerville"/>
                <a:cs typeface="Libre Baskerville"/>
                <a:sym typeface="Libre Baskerville"/>
              </a:rPr>
              <a:t>import matplotlib.pyplot as plt</a:t>
            </a:r>
            <a:endParaRPr b="1" i="0" sz="2800" u="none" cap="none" strike="noStrike">
              <a:solidFill>
                <a:srgbClr val="73B5E4"/>
              </a:solidFill>
              <a:latin typeface="Libre Baskerville"/>
              <a:ea typeface="Libre Baskerville"/>
              <a:cs typeface="Libre Baskerville"/>
              <a:sym typeface="Libre Baskerville"/>
            </a:endParaRPr>
          </a:p>
          <a:p>
            <a:pPr indent="-457200" lvl="0" marL="590550" marR="0" rtl="0" algn="l">
              <a:lnSpc>
                <a:spcPct val="100000"/>
              </a:lnSpc>
              <a:spcBef>
                <a:spcPts val="0"/>
              </a:spcBef>
              <a:spcAft>
                <a:spcPts val="0"/>
              </a:spcAft>
              <a:buClr>
                <a:schemeClr val="accent6"/>
              </a:buClr>
              <a:buSzPts val="1500"/>
              <a:buFont typeface="Noto Sans"/>
              <a:buChar char="❑"/>
            </a:pPr>
            <a:r>
              <a:rPr b="1" i="0" lang="en-GB" sz="2800" u="none" cap="none" strike="noStrike">
                <a:solidFill>
                  <a:srgbClr val="73B5E4"/>
                </a:solidFill>
                <a:latin typeface="Libre Baskerville"/>
                <a:ea typeface="Libre Baskerville"/>
                <a:cs typeface="Libre Baskerville"/>
                <a:sym typeface="Libre Baskerville"/>
              </a:rPr>
              <a:t>%matplotlib inline</a:t>
            </a:r>
            <a:endParaRPr b="1" i="0" sz="2800" u="none" cap="none" strike="noStrike">
              <a:solidFill>
                <a:srgbClr val="73B5E4"/>
              </a:solidFill>
              <a:latin typeface="Libre Baskerville"/>
              <a:ea typeface="Libre Baskerville"/>
              <a:cs typeface="Libre Baskerville"/>
              <a:sym typeface="Libre Baskerville"/>
            </a:endParaRPr>
          </a:p>
          <a:p>
            <a:pPr indent="-457200" lvl="0" marL="590550" marR="0" rtl="0" algn="l">
              <a:lnSpc>
                <a:spcPct val="100000"/>
              </a:lnSpc>
              <a:spcBef>
                <a:spcPts val="0"/>
              </a:spcBef>
              <a:spcAft>
                <a:spcPts val="0"/>
              </a:spcAft>
              <a:buClr>
                <a:schemeClr val="accent6"/>
              </a:buClr>
              <a:buSzPts val="1500"/>
              <a:buFont typeface="Noto Sans"/>
              <a:buChar char="❑"/>
            </a:pPr>
            <a:r>
              <a:rPr b="1" i="0" lang="en-GB" sz="2800" u="none" cap="none" strike="noStrike">
                <a:solidFill>
                  <a:srgbClr val="73B5E4"/>
                </a:solidFill>
                <a:latin typeface="Libre Baskerville"/>
                <a:ea typeface="Libre Baskerville"/>
                <a:cs typeface="Libre Baskerville"/>
                <a:sym typeface="Libre Baskerville"/>
              </a:rPr>
              <a:t>import seaborn as sns</a:t>
            </a:r>
            <a:endParaRPr b="1" i="0" sz="2800" u="none" cap="none" strike="noStrike">
              <a:solidFill>
                <a:srgbClr val="73B5E4"/>
              </a:solidFill>
              <a:latin typeface="Libre Baskerville"/>
              <a:ea typeface="Libre Baskerville"/>
              <a:cs typeface="Libre Baskerville"/>
              <a:sym typeface="Libre Baskerville"/>
            </a:endParaRPr>
          </a:p>
          <a:p>
            <a:pPr indent="-457200" lvl="0" marL="590550" marR="0" rtl="0" algn="l">
              <a:lnSpc>
                <a:spcPct val="100000"/>
              </a:lnSpc>
              <a:spcBef>
                <a:spcPts val="0"/>
              </a:spcBef>
              <a:spcAft>
                <a:spcPts val="0"/>
              </a:spcAft>
              <a:buClr>
                <a:schemeClr val="accent6"/>
              </a:buClr>
              <a:buSzPts val="1500"/>
              <a:buFont typeface="Noto Sans"/>
              <a:buChar char="❑"/>
            </a:pPr>
            <a:r>
              <a:rPr b="1" i="0" lang="en-GB" sz="2800" u="none" cap="none" strike="noStrike">
                <a:solidFill>
                  <a:srgbClr val="73B5E4"/>
                </a:solidFill>
                <a:latin typeface="Libre Baskerville"/>
                <a:ea typeface="Libre Baskerville"/>
                <a:cs typeface="Libre Baskerville"/>
                <a:sym typeface="Libre Baskerville"/>
              </a:rPr>
              <a:t>from sklearn.tree import DecisionTreeClassifier</a:t>
            </a:r>
            <a:endParaRPr b="1" i="0" sz="2800" u="none" cap="none" strike="noStrike">
              <a:solidFill>
                <a:srgbClr val="73B5E4"/>
              </a:solidFill>
              <a:latin typeface="Libre Baskerville"/>
              <a:ea typeface="Libre Baskerville"/>
              <a:cs typeface="Libre Baskerville"/>
              <a:sym typeface="Libre Baskerville"/>
            </a:endParaRPr>
          </a:p>
          <a:p>
            <a:pPr indent="-457200" lvl="0" marL="590550" marR="0" rtl="0" algn="l">
              <a:lnSpc>
                <a:spcPct val="100000"/>
              </a:lnSpc>
              <a:spcBef>
                <a:spcPts val="0"/>
              </a:spcBef>
              <a:spcAft>
                <a:spcPts val="0"/>
              </a:spcAft>
              <a:buClr>
                <a:schemeClr val="accent6"/>
              </a:buClr>
              <a:buSzPts val="1500"/>
              <a:buFont typeface="Noto Sans"/>
              <a:buChar char="❑"/>
            </a:pPr>
            <a:r>
              <a:rPr b="1" i="0" lang="en-GB" sz="2800" u="none" cap="none" strike="noStrike">
                <a:solidFill>
                  <a:srgbClr val="73B5E4"/>
                </a:solidFill>
                <a:latin typeface="Libre Baskerville"/>
                <a:ea typeface="Libre Baskerville"/>
                <a:cs typeface="Libre Baskerville"/>
                <a:sym typeface="Libre Baskerville"/>
              </a:rPr>
              <a:t>from sklearn.metrics import confusion_matrix</a:t>
            </a:r>
            <a:endParaRPr b="1" i="0" sz="2800" u="none" cap="none" strike="noStrike">
              <a:solidFill>
                <a:srgbClr val="73B5E4"/>
              </a:solidFill>
              <a:latin typeface="Libre Baskerville"/>
              <a:ea typeface="Libre Baskerville"/>
              <a:cs typeface="Libre Baskerville"/>
              <a:sym typeface="Libre Baskerville"/>
            </a:endParaRPr>
          </a:p>
          <a:p>
            <a:pPr indent="-228600" lvl="0" marL="457200" marR="0" rtl="0" algn="l">
              <a:lnSpc>
                <a:spcPct val="100000"/>
              </a:lnSpc>
              <a:spcBef>
                <a:spcPts val="0"/>
              </a:spcBef>
              <a:spcAft>
                <a:spcPts val="0"/>
              </a:spcAft>
              <a:buClr>
                <a:schemeClr val="accent6"/>
              </a:buClr>
              <a:buSzPts val="1500"/>
              <a:buFont typeface="Quicksand"/>
              <a:buNone/>
            </a:pPr>
            <a:r>
              <a:t/>
            </a:r>
            <a:endParaRPr b="1" i="0" sz="2800" u="none" cap="none" strike="noStrike">
              <a:solidFill>
                <a:srgbClr val="73B5E4"/>
              </a:solidFill>
              <a:latin typeface="Libre Baskerville"/>
              <a:ea typeface="Libre Baskerville"/>
              <a:cs typeface="Libre Baskerville"/>
              <a:sym typeface="Libre Baskerville"/>
            </a:endParaRPr>
          </a:p>
        </p:txBody>
      </p:sp>
      <p:sp>
        <p:nvSpPr>
          <p:cNvPr id="229" name="Google Shape;229;p14"/>
          <p:cNvSpPr txBox="1"/>
          <p:nvPr/>
        </p:nvSpPr>
        <p:spPr>
          <a:xfrm>
            <a:off x="5737412" y="1537516"/>
            <a:ext cx="6096000" cy="3416320"/>
          </a:xfrm>
          <a:prstGeom prst="rect">
            <a:avLst/>
          </a:prstGeom>
          <a:noFill/>
          <a:ln>
            <a:noFill/>
          </a:ln>
        </p:spPr>
        <p:txBody>
          <a:bodyPr anchorCtr="0" anchor="t" bIns="45700" lIns="91425" spcFirstLastPara="1" rIns="91425" wrap="square" tIns="45700">
            <a:spAutoFit/>
          </a:bodyPr>
          <a:lstStyle/>
          <a:p>
            <a:pPr indent="-342900" lvl="0" marL="476250" marR="0" rtl="0" algn="l">
              <a:lnSpc>
                <a:spcPct val="100000"/>
              </a:lnSpc>
              <a:spcBef>
                <a:spcPts val="0"/>
              </a:spcBef>
              <a:spcAft>
                <a:spcPts val="0"/>
              </a:spcAft>
              <a:buClr>
                <a:schemeClr val="accent6"/>
              </a:buClr>
              <a:buSzPts val="1500"/>
              <a:buFont typeface="Noto Sans"/>
              <a:buChar char="❑"/>
            </a:pPr>
            <a:r>
              <a:rPr b="1" i="0" lang="en-GB" sz="2400" u="none" cap="none" strike="noStrike">
                <a:solidFill>
                  <a:srgbClr val="73B5E4"/>
                </a:solidFill>
                <a:latin typeface="Libre Baskerville"/>
                <a:ea typeface="Libre Baskerville"/>
                <a:cs typeface="Libre Baskerville"/>
                <a:sym typeface="Libre Baskerville"/>
              </a:rPr>
              <a:t>from sklearn.metrics import classification_report</a:t>
            </a:r>
            <a:endParaRPr b="1" i="0" sz="2400" u="none" cap="none" strike="noStrike">
              <a:solidFill>
                <a:srgbClr val="73B5E4"/>
              </a:solidFill>
              <a:latin typeface="Libre Baskerville"/>
              <a:ea typeface="Libre Baskerville"/>
              <a:cs typeface="Libre Baskerville"/>
              <a:sym typeface="Libre Baskerville"/>
            </a:endParaRPr>
          </a:p>
          <a:p>
            <a:pPr indent="-342900" lvl="0" marL="476250" marR="0" rtl="0" algn="l">
              <a:lnSpc>
                <a:spcPct val="100000"/>
              </a:lnSpc>
              <a:spcBef>
                <a:spcPts val="0"/>
              </a:spcBef>
              <a:spcAft>
                <a:spcPts val="0"/>
              </a:spcAft>
              <a:buClr>
                <a:schemeClr val="accent6"/>
              </a:buClr>
              <a:buSzPts val="1500"/>
              <a:buFont typeface="Noto Sans"/>
              <a:buChar char="❑"/>
            </a:pPr>
            <a:r>
              <a:rPr b="1" i="0" lang="en-GB" sz="2400" u="none" cap="none" strike="noStrike">
                <a:solidFill>
                  <a:srgbClr val="73B5E4"/>
                </a:solidFill>
                <a:latin typeface="Libre Baskerville"/>
                <a:ea typeface="Libre Baskerville"/>
                <a:cs typeface="Libre Baskerville"/>
                <a:sym typeface="Libre Baskerville"/>
              </a:rPr>
              <a:t>from sklearn.svm import SVC</a:t>
            </a:r>
            <a:endParaRPr b="1" i="0" sz="2400" u="none" cap="none" strike="noStrike">
              <a:solidFill>
                <a:srgbClr val="73B5E4"/>
              </a:solidFill>
              <a:latin typeface="Libre Baskerville"/>
              <a:ea typeface="Libre Baskerville"/>
              <a:cs typeface="Libre Baskerville"/>
              <a:sym typeface="Libre Baskerville"/>
            </a:endParaRPr>
          </a:p>
          <a:p>
            <a:pPr indent="-342900" lvl="0" marL="476250" marR="0" rtl="0" algn="l">
              <a:lnSpc>
                <a:spcPct val="100000"/>
              </a:lnSpc>
              <a:spcBef>
                <a:spcPts val="0"/>
              </a:spcBef>
              <a:spcAft>
                <a:spcPts val="0"/>
              </a:spcAft>
              <a:buClr>
                <a:schemeClr val="accent6"/>
              </a:buClr>
              <a:buSzPts val="1500"/>
              <a:buFont typeface="Noto Sans"/>
              <a:buChar char="❑"/>
            </a:pPr>
            <a:r>
              <a:rPr b="1" i="0" lang="en-GB" sz="2400" u="none" cap="none" strike="noStrike">
                <a:solidFill>
                  <a:srgbClr val="73B5E4"/>
                </a:solidFill>
                <a:latin typeface="Libre Baskerville"/>
                <a:ea typeface="Libre Baskerville"/>
                <a:cs typeface="Libre Baskerville"/>
                <a:sym typeface="Libre Baskerville"/>
              </a:rPr>
              <a:t>from sklearn.ensemble import GradientBoostingClassifier</a:t>
            </a:r>
            <a:endParaRPr b="1" i="0" sz="2400" u="none" cap="none" strike="noStrike">
              <a:solidFill>
                <a:srgbClr val="73B5E4"/>
              </a:solidFill>
              <a:latin typeface="Libre Baskerville"/>
              <a:ea typeface="Libre Baskerville"/>
              <a:cs typeface="Libre Baskerville"/>
              <a:sym typeface="Libre Baskerville"/>
            </a:endParaRPr>
          </a:p>
          <a:p>
            <a:pPr indent="-342900" lvl="0" marL="476250" marR="0" rtl="0" algn="l">
              <a:lnSpc>
                <a:spcPct val="100000"/>
              </a:lnSpc>
              <a:spcBef>
                <a:spcPts val="0"/>
              </a:spcBef>
              <a:spcAft>
                <a:spcPts val="0"/>
              </a:spcAft>
              <a:buClr>
                <a:schemeClr val="accent6"/>
              </a:buClr>
              <a:buSzPts val="1500"/>
              <a:buFont typeface="Noto Sans"/>
              <a:buChar char="❑"/>
            </a:pPr>
            <a:r>
              <a:rPr b="1" i="0" lang="en-GB" sz="2400" u="none" cap="none" strike="noStrike">
                <a:solidFill>
                  <a:srgbClr val="73B5E4"/>
                </a:solidFill>
                <a:latin typeface="Libre Baskerville"/>
                <a:ea typeface="Libre Baskerville"/>
                <a:cs typeface="Libre Baskerville"/>
                <a:sym typeface="Libre Baskerville"/>
              </a:rPr>
              <a:t>from sklearn.neighbors import KNeighborsClassifier</a:t>
            </a:r>
            <a:endParaRPr b="1" i="0" sz="2400" u="none" cap="none" strike="noStrike">
              <a:solidFill>
                <a:srgbClr val="73B5E4"/>
              </a:solidFill>
              <a:latin typeface="Libre Baskerville"/>
              <a:ea typeface="Libre Baskerville"/>
              <a:cs typeface="Libre Baskerville"/>
              <a:sym typeface="Libre Baskerville"/>
            </a:endParaRPr>
          </a:p>
          <a:p>
            <a:pPr indent="-342900" lvl="0" marL="476250" marR="0" rtl="0" algn="l">
              <a:lnSpc>
                <a:spcPct val="100000"/>
              </a:lnSpc>
              <a:spcBef>
                <a:spcPts val="0"/>
              </a:spcBef>
              <a:spcAft>
                <a:spcPts val="0"/>
              </a:spcAft>
              <a:buClr>
                <a:schemeClr val="accent6"/>
              </a:buClr>
              <a:buSzPts val="1500"/>
              <a:buFont typeface="Noto Sans"/>
              <a:buChar char="❑"/>
            </a:pPr>
            <a:r>
              <a:rPr b="1" i="0" lang="en-GB" sz="2400" u="none" cap="none" strike="noStrike">
                <a:solidFill>
                  <a:srgbClr val="73B5E4"/>
                </a:solidFill>
                <a:latin typeface="Libre Baskerville"/>
                <a:ea typeface="Libre Baskerville"/>
                <a:cs typeface="Libre Baskerville"/>
                <a:sym typeface="Libre Baskerville"/>
              </a:rPr>
              <a:t>from sklearn.linear_model import SGDClassifier</a:t>
            </a:r>
            <a:endParaRPr b="1" i="0" sz="2400" u="none" cap="none" strike="noStrike">
              <a:solidFill>
                <a:srgbClr val="73B5E4"/>
              </a:solidFill>
              <a:latin typeface="Libre Baskerville"/>
              <a:ea typeface="Libre Baskerville"/>
              <a:cs typeface="Libre Baskerville"/>
              <a:sym typeface="Libre Basker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5"/>
          <p:cNvSpPr txBox="1"/>
          <p:nvPr/>
        </p:nvSpPr>
        <p:spPr>
          <a:xfrm>
            <a:off x="762000" y="1996950"/>
            <a:ext cx="10392300" cy="317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chemeClr val="accent1"/>
                </a:solidFill>
                <a:latin typeface="Arial"/>
                <a:ea typeface="Arial"/>
                <a:cs typeface="Arial"/>
                <a:sym typeface="Arial"/>
              </a:rPr>
              <a:t>						 								</a:t>
            </a:r>
            <a:br>
              <a:rPr b="0" i="0" lang="en-GB" sz="1700" u="none" cap="none" strike="noStrike">
                <a:solidFill>
                  <a:schemeClr val="accent1"/>
                </a:solidFill>
                <a:latin typeface="Arial"/>
                <a:ea typeface="Arial"/>
                <a:cs typeface="Arial"/>
                <a:sym typeface="Arial"/>
              </a:rPr>
            </a:br>
            <a:r>
              <a:rPr b="0" i="0" lang="en-GB" sz="2800" u="none" cap="none" strike="noStrike">
                <a:solidFill>
                  <a:schemeClr val="accent1"/>
                </a:solidFill>
                <a:latin typeface="Arial"/>
                <a:ea typeface="Arial"/>
                <a:cs typeface="Arial"/>
                <a:sym typeface="Arial"/>
              </a:rPr>
              <a:t>The different modules must be imported to visualize the data such as pandas,numpy,matplotlib,seaborn.</a:t>
            </a:r>
            <a:r>
              <a:rPr b="0" i="0" lang="en-GB" sz="2100" u="none" cap="none" strike="noStrike">
                <a:solidFill>
                  <a:schemeClr val="accent1"/>
                </a:solidFill>
                <a:latin typeface="Arial"/>
                <a:ea typeface="Arial"/>
                <a:cs typeface="Arial"/>
                <a:sym typeface="Arial"/>
              </a:rPr>
              <a:t>						 							</a:t>
            </a:r>
            <a:br>
              <a:rPr b="0" i="0" lang="en-GB" sz="2100" u="none" cap="none" strike="noStrike">
                <a:solidFill>
                  <a:schemeClr val="accent1"/>
                </a:solidFill>
                <a:latin typeface="Arial"/>
                <a:ea typeface="Arial"/>
                <a:cs typeface="Arial"/>
                <a:sym typeface="Arial"/>
              </a:rPr>
            </a:br>
            <a:r>
              <a:rPr b="0" i="0" lang="en-GB" sz="2800" u="none" cap="none" strike="noStrike">
                <a:solidFill>
                  <a:schemeClr val="accent1"/>
                </a:solidFill>
                <a:latin typeface="Arial"/>
                <a:ea typeface="Arial"/>
                <a:cs typeface="Arial"/>
                <a:sym typeface="Arial"/>
              </a:rPr>
              <a:t>●  The dataset is taken from the kaggle and implemented the different visualizations and machine learning algorithms to find out accuracy/score about covid 19 result.</a:t>
            </a:r>
            <a:endParaRPr b="0" i="0" sz="21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1"/>
              </a:solidFill>
              <a:latin typeface="Arial"/>
              <a:ea typeface="Arial"/>
              <a:cs typeface="Arial"/>
              <a:sym typeface="Arial"/>
            </a:endParaRPr>
          </a:p>
        </p:txBody>
      </p:sp>
      <p:sp>
        <p:nvSpPr>
          <p:cNvPr id="235" name="Google Shape;235;p15"/>
          <p:cNvSpPr txBox="1"/>
          <p:nvPr/>
        </p:nvSpPr>
        <p:spPr>
          <a:xfrm>
            <a:off x="2614450" y="617475"/>
            <a:ext cx="60303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1" i="0" lang="en-GB" sz="3800" u="none" cap="none" strike="noStrike">
                <a:solidFill>
                  <a:srgbClr val="F2F2F2"/>
                </a:solidFill>
                <a:latin typeface="Arial"/>
                <a:ea typeface="Arial"/>
                <a:cs typeface="Arial"/>
                <a:sym typeface="Arial"/>
              </a:rPr>
              <a:t>SetUp and Imports</a:t>
            </a:r>
            <a:endParaRPr b="1" i="0" sz="3800" u="none" cap="none" strike="noStrike">
              <a:solidFill>
                <a:srgbClr val="F2F2F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6"/>
          <p:cNvPicPr preferRelativeResize="0"/>
          <p:nvPr/>
        </p:nvPicPr>
        <p:blipFill rotWithShape="1">
          <a:blip r:embed="rId3">
            <a:alphaModFix/>
          </a:blip>
          <a:srcRect b="0" l="0" r="0" t="0"/>
          <a:stretch/>
        </p:blipFill>
        <p:spPr>
          <a:xfrm>
            <a:off x="2108300" y="3095325"/>
            <a:ext cx="7791450" cy="1390650"/>
          </a:xfrm>
          <a:prstGeom prst="rect">
            <a:avLst/>
          </a:prstGeom>
          <a:noFill/>
          <a:ln>
            <a:noFill/>
          </a:ln>
        </p:spPr>
      </p:pic>
      <p:sp>
        <p:nvSpPr>
          <p:cNvPr id="241" name="Google Shape;241;p16"/>
          <p:cNvSpPr txBox="1"/>
          <p:nvPr/>
        </p:nvSpPr>
        <p:spPr>
          <a:xfrm>
            <a:off x="4151575" y="762000"/>
            <a:ext cx="122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6"/>
          <p:cNvSpPr txBox="1"/>
          <p:nvPr/>
        </p:nvSpPr>
        <p:spPr>
          <a:xfrm>
            <a:off x="3284475" y="236475"/>
            <a:ext cx="5872800" cy="106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GB" sz="1700" u="none" cap="none" strike="noStrike">
                <a:solidFill>
                  <a:schemeClr val="lt1"/>
                </a:solidFill>
                <a:latin typeface="Arial"/>
                <a:ea typeface="Arial"/>
                <a:cs typeface="Arial"/>
                <a:sym typeface="Arial"/>
              </a:rPr>
              <a:t>		 </a:t>
            </a:r>
            <a:r>
              <a:rPr b="0" i="0" lang="en-GB" sz="4000" u="none" cap="none" strike="noStrike">
                <a:solidFill>
                  <a:schemeClr val="lt1"/>
                </a:solidFill>
                <a:latin typeface="Arial"/>
                <a:ea typeface="Arial"/>
                <a:cs typeface="Arial"/>
                <a:sym typeface="Arial"/>
              </a:rPr>
              <a:t>Data Description</a:t>
            </a:r>
            <a:endParaRPr b="0"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Arial"/>
              <a:ea typeface="Arial"/>
              <a:cs typeface="Arial"/>
              <a:sym typeface="Arial"/>
            </a:endParaRPr>
          </a:p>
        </p:txBody>
      </p:sp>
      <p:sp>
        <p:nvSpPr>
          <p:cNvPr id="243" name="Google Shape;243;p16"/>
          <p:cNvSpPr txBox="1"/>
          <p:nvPr/>
        </p:nvSpPr>
        <p:spPr>
          <a:xfrm>
            <a:off x="1294125" y="1790475"/>
            <a:ext cx="98205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0" i="0" lang="en-GB" sz="2700" u="none" cap="none" strike="noStrike">
                <a:solidFill>
                  <a:schemeClr val="accent1"/>
                </a:solidFill>
                <a:latin typeface="Arial"/>
                <a:ea typeface="Arial"/>
                <a:cs typeface="Arial"/>
                <a:sym typeface="Arial"/>
              </a:rPr>
              <a:t>Data.columns is used to represent the columns of the data set.</a:t>
            </a:r>
            <a:endParaRPr b="0" i="0" sz="2700" u="none" cap="none" strike="noStrike">
              <a:solidFill>
                <a:schemeClr val="accen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7"/>
          <p:cNvSpPr txBox="1"/>
          <p:nvPr/>
        </p:nvSpPr>
        <p:spPr>
          <a:xfrm>
            <a:off x="466164" y="1580021"/>
            <a:ext cx="11259672" cy="12311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800"/>
              <a:buFont typeface="Libre Baskerville"/>
              <a:buNone/>
            </a:pPr>
            <a:r>
              <a:rPr b="0" i="0" lang="en-GB" sz="2800" u="none" cap="none" strike="noStrike">
                <a:solidFill>
                  <a:schemeClr val="lt1"/>
                </a:solidFill>
                <a:latin typeface="Libre Baskerville"/>
                <a:ea typeface="Libre Baskerville"/>
                <a:cs typeface="Libre Baskerville"/>
                <a:sym typeface="Libre Baskerville"/>
              </a:rPr>
              <a:t>data = pd.read_csv('Stress_Detection.csv') </a:t>
            </a:r>
            <a:r>
              <a:rPr b="0" i="0" lang="en-GB" sz="2800" u="none" cap="none" strike="noStrike">
                <a:solidFill>
                  <a:schemeClr val="accent6"/>
                </a:solidFill>
                <a:latin typeface="Libre Baskerville"/>
                <a:ea typeface="Libre Baskerville"/>
                <a:cs typeface="Libre Baskerville"/>
                <a:sym typeface="Libre Baskerville"/>
              </a:rPr>
              <a:t>#Reading the Dataset using Pandas</a:t>
            </a:r>
            <a:endParaRPr b="0" i="0" sz="28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lt1"/>
              </a:buClr>
              <a:buSzPts val="2800"/>
              <a:buFont typeface="Libre Baskerville"/>
              <a:buNone/>
            </a:pPr>
            <a:r>
              <a:rPr b="0" i="0" lang="en-GB" sz="2800" u="none" cap="none" strike="noStrike">
                <a:solidFill>
                  <a:schemeClr val="lt1"/>
                </a:solidFill>
                <a:latin typeface="Libre Baskerville"/>
                <a:ea typeface="Libre Baskerville"/>
                <a:cs typeface="Libre Baskerville"/>
                <a:sym typeface="Libre Baskerville"/>
              </a:rPr>
              <a:t>data.head(5) </a:t>
            </a:r>
            <a:r>
              <a:rPr b="0" i="0" lang="en-GB" sz="2800" u="none" cap="none" strike="noStrike">
                <a:solidFill>
                  <a:schemeClr val="accent6"/>
                </a:solidFill>
                <a:latin typeface="Libre Baskerville"/>
                <a:ea typeface="Libre Baskerville"/>
                <a:cs typeface="Libre Baskerville"/>
                <a:sym typeface="Libre Baskerville"/>
              </a:rPr>
              <a:t>#printing the first 5 Rows of the Dataset.</a:t>
            </a:r>
            <a:endParaRPr b="0" i="0" sz="28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Quicksand Medium"/>
              <a:ea typeface="Quicksand Medium"/>
              <a:cs typeface="Quicksand Medium"/>
              <a:sym typeface="Quicksand Medium"/>
            </a:endParaRPr>
          </a:p>
        </p:txBody>
      </p:sp>
      <p:sp>
        <p:nvSpPr>
          <p:cNvPr id="249" name="Google Shape;249;p17"/>
          <p:cNvSpPr/>
          <p:nvPr/>
        </p:nvSpPr>
        <p:spPr>
          <a:xfrm>
            <a:off x="0" y="281679"/>
            <a:ext cx="5226424" cy="1102659"/>
          </a:xfrm>
          <a:prstGeom prst="homePlate">
            <a:avLst>
              <a:gd fmla="val 50000" name="adj"/>
            </a:avLst>
          </a:prstGeom>
          <a:solidFill>
            <a:srgbClr val="C9D0D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Teko"/>
                <a:ea typeface="Teko"/>
                <a:cs typeface="Teko"/>
                <a:sym typeface="Teko"/>
              </a:rPr>
              <a:t>Reading the Dataset :</a:t>
            </a:r>
            <a:endParaRPr b="0" i="0" sz="4400" u="none" cap="none" strike="noStrike">
              <a:solidFill>
                <a:schemeClr val="dk1"/>
              </a:solidFill>
              <a:latin typeface="Teko"/>
              <a:ea typeface="Teko"/>
              <a:cs typeface="Teko"/>
              <a:sym typeface="Teko"/>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4800"/>
              <a:buFont typeface="Arial"/>
              <a:buNone/>
            </a:pPr>
            <a:r>
              <a:t/>
            </a:r>
            <a:endParaRPr b="0" i="0" sz="4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4400"/>
              <a:buFont typeface="Arial"/>
              <a:buNone/>
            </a:pPr>
            <a:r>
              <a:t/>
            </a:r>
            <a:endParaRPr b="1" i="0" sz="4400" u="none" cap="none" strike="noStrike">
              <a:solidFill>
                <a:schemeClr val="dk1"/>
              </a:solidFill>
              <a:latin typeface="Arial"/>
              <a:ea typeface="Arial"/>
              <a:cs typeface="Arial"/>
              <a:sym typeface="Arial"/>
            </a:endParaRPr>
          </a:p>
        </p:txBody>
      </p:sp>
      <p:pic>
        <p:nvPicPr>
          <p:cNvPr id="250" name="Google Shape;250;p17"/>
          <p:cNvPicPr preferRelativeResize="0"/>
          <p:nvPr/>
        </p:nvPicPr>
        <p:blipFill rotWithShape="1">
          <a:blip r:embed="rId3">
            <a:alphaModFix/>
          </a:blip>
          <a:srcRect b="0" l="0" r="0" t="3633"/>
          <a:stretch/>
        </p:blipFill>
        <p:spPr>
          <a:xfrm>
            <a:off x="2175309" y="3079376"/>
            <a:ext cx="6986621" cy="2926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8"/>
          <p:cNvSpPr txBox="1"/>
          <p:nvPr/>
        </p:nvSpPr>
        <p:spPr>
          <a:xfrm>
            <a:off x="349885" y="275590"/>
            <a:ext cx="10885805" cy="108204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lt1"/>
              </a:buClr>
              <a:buSzPts val="4400"/>
              <a:buFont typeface="Teko"/>
              <a:buNone/>
            </a:pPr>
            <a:r>
              <a:rPr b="0" i="0" lang="en-GB" sz="4400" u="none" cap="none" strike="noStrike">
                <a:solidFill>
                  <a:schemeClr val="lt1"/>
                </a:solidFill>
                <a:latin typeface="Teko"/>
                <a:ea typeface="Teko"/>
                <a:cs typeface="Teko"/>
                <a:sym typeface="Teko"/>
              </a:rPr>
              <a:t>Finding Null Values and type of data :</a:t>
            </a:r>
            <a:endParaRPr b="0" i="0" sz="4400" u="none" cap="none" strike="noStrike">
              <a:solidFill>
                <a:schemeClr val="lt1"/>
              </a:solidFill>
              <a:latin typeface="Teko"/>
              <a:ea typeface="Teko"/>
              <a:cs typeface="Teko"/>
              <a:sym typeface="Teko"/>
            </a:endParaRPr>
          </a:p>
          <a:p>
            <a:pPr indent="0" lvl="0" marL="0" marR="0" rtl="0" algn="l">
              <a:lnSpc>
                <a:spcPct val="115000"/>
              </a:lnSpc>
              <a:spcBef>
                <a:spcPts val="0"/>
              </a:spcBef>
              <a:spcAft>
                <a:spcPts val="0"/>
              </a:spcAft>
              <a:buClr>
                <a:schemeClr val="lt1"/>
              </a:buClr>
              <a:buSzPts val="1200"/>
              <a:buFont typeface="Arial"/>
              <a:buNone/>
            </a:pPr>
            <a:r>
              <a:t/>
            </a:r>
            <a:endParaRPr b="1" i="0" sz="1200" u="none" cap="none" strike="noStrike">
              <a:solidFill>
                <a:schemeClr val="accent6"/>
              </a:solidFill>
              <a:highlight>
                <a:srgbClr val="FFFFFF"/>
              </a:highlight>
              <a:latin typeface="Teko"/>
              <a:ea typeface="Teko"/>
              <a:cs typeface="Teko"/>
              <a:sym typeface="Teko"/>
            </a:endParaRPr>
          </a:p>
        </p:txBody>
      </p:sp>
      <p:sp>
        <p:nvSpPr>
          <p:cNvPr id="256" name="Google Shape;256;p18"/>
          <p:cNvSpPr txBox="1"/>
          <p:nvPr/>
        </p:nvSpPr>
        <p:spPr>
          <a:xfrm>
            <a:off x="519953" y="1734270"/>
            <a:ext cx="6096000" cy="3477875"/>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accent6"/>
              </a:buClr>
              <a:buSzPts val="1400"/>
              <a:buFont typeface="Roboto Slab"/>
              <a:buChar char="➢"/>
            </a:pPr>
            <a:r>
              <a:rPr b="0" i="0" lang="en-GB" sz="2000" u="none" cap="none" strike="noStrike">
                <a:solidFill>
                  <a:srgbClr val="73B5E4"/>
                </a:solidFill>
                <a:latin typeface="Libre Baskerville"/>
                <a:ea typeface="Libre Baskerville"/>
                <a:cs typeface="Libre Baskerville"/>
                <a:sym typeface="Libre Baskerville"/>
              </a:rPr>
              <a:t>data.isnull().sum() :</a:t>
            </a:r>
            <a:endParaRPr b="0" i="0" sz="20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000"/>
              <a:buFont typeface="Libre Baskerville"/>
              <a:buNone/>
            </a:pPr>
            <a:r>
              <a:rPr b="0" i="0" lang="en-GB" sz="2000" u="none" cap="none" strike="noStrike">
                <a:solidFill>
                  <a:srgbClr val="73B5E4"/>
                </a:solidFill>
                <a:latin typeface="Libre Baskerville"/>
                <a:ea typeface="Libre Baskerville"/>
                <a:cs typeface="Libre Baskerville"/>
                <a:sym typeface="Libre Baskerville"/>
              </a:rPr>
              <a:t>           The function dataframe. isnull(). sum().</a:t>
            </a:r>
            <a:endParaRPr b="0" i="0" sz="20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000"/>
              <a:buFont typeface="Libre Baskerville"/>
              <a:buNone/>
            </a:pPr>
            <a:r>
              <a:rPr b="0" i="0" lang="en-GB" sz="2000" u="none" cap="none" strike="noStrike">
                <a:solidFill>
                  <a:srgbClr val="73B5E4"/>
                </a:solidFill>
                <a:latin typeface="Libre Baskerville"/>
                <a:ea typeface="Libre Baskerville"/>
                <a:cs typeface="Libre Baskerville"/>
                <a:sym typeface="Libre Baskerville"/>
              </a:rPr>
              <a:t>            sum() returns the number of missing values </a:t>
            </a:r>
            <a:endParaRPr b="0" i="0" sz="20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000"/>
              <a:buFont typeface="Libre Baskerville"/>
              <a:buNone/>
            </a:pPr>
            <a:r>
              <a:rPr b="0" i="0" lang="en-GB" sz="2000" u="none" cap="none" strike="noStrike">
                <a:solidFill>
                  <a:srgbClr val="73B5E4"/>
                </a:solidFill>
                <a:latin typeface="Libre Baskerville"/>
                <a:ea typeface="Libre Baskerville"/>
                <a:cs typeface="Libre Baskerville"/>
                <a:sym typeface="Libre Baskerville"/>
              </a:rPr>
              <a:t>            in the data set.</a:t>
            </a:r>
            <a:endParaRPr b="0" i="0" sz="20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lt1"/>
              </a:buClr>
              <a:buSzPts val="2000"/>
              <a:buFont typeface="Arial"/>
              <a:buNone/>
            </a:pPr>
            <a:r>
              <a:t/>
            </a:r>
            <a:endParaRPr b="0" i="0" sz="20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lt1"/>
              </a:buClr>
              <a:buSzPts val="2000"/>
              <a:buFont typeface="Arial"/>
              <a:buNone/>
            </a:pPr>
            <a:r>
              <a:t/>
            </a:r>
            <a:endParaRPr b="0" i="0" sz="20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lt1"/>
              </a:buClr>
              <a:buSzPts val="2000"/>
              <a:buFont typeface="Arial"/>
              <a:buNone/>
            </a:pPr>
            <a:r>
              <a:t/>
            </a:r>
            <a:endParaRPr b="0" i="0" sz="20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lt1"/>
              </a:buClr>
              <a:buSzPts val="2000"/>
              <a:buFont typeface="Arial"/>
              <a:buNone/>
            </a:pPr>
            <a:r>
              <a:t/>
            </a:r>
            <a:endParaRPr b="0" i="0" sz="2000" u="none" cap="none" strike="noStrike">
              <a:solidFill>
                <a:srgbClr val="73B5E4"/>
              </a:solidFill>
              <a:latin typeface="Libre Baskerville"/>
              <a:ea typeface="Libre Baskerville"/>
              <a:cs typeface="Libre Baskerville"/>
              <a:sym typeface="Libre Baskerville"/>
            </a:endParaRPr>
          </a:p>
          <a:p>
            <a:pPr indent="-368300" lvl="0" marL="457200" marR="0" rtl="0" algn="l">
              <a:lnSpc>
                <a:spcPct val="100000"/>
              </a:lnSpc>
              <a:spcBef>
                <a:spcPts val="0"/>
              </a:spcBef>
              <a:spcAft>
                <a:spcPts val="0"/>
              </a:spcAft>
              <a:buClr>
                <a:schemeClr val="accent6"/>
              </a:buClr>
              <a:buSzPts val="2200"/>
              <a:buFont typeface="Roboto Slab"/>
              <a:buChar char="➢"/>
            </a:pPr>
            <a:r>
              <a:rPr b="0" i="0" lang="en-GB" sz="2000" u="none" cap="none" strike="noStrike">
                <a:solidFill>
                  <a:srgbClr val="73B5E4"/>
                </a:solidFill>
                <a:latin typeface="Libre Baskerville"/>
                <a:ea typeface="Libre Baskerville"/>
                <a:cs typeface="Libre Baskerville"/>
                <a:sym typeface="Libre Baskerville"/>
              </a:rPr>
              <a:t>data.dtypes :</a:t>
            </a:r>
            <a:endParaRPr b="0" i="0" sz="20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000"/>
              <a:buFont typeface="Libre Baskerville"/>
              <a:buNone/>
            </a:pPr>
            <a:r>
              <a:rPr b="0" i="0" lang="en-GB" sz="2000" u="none" cap="none" strike="noStrike">
                <a:solidFill>
                  <a:srgbClr val="73B5E4"/>
                </a:solidFill>
                <a:latin typeface="Libre Baskerville"/>
                <a:ea typeface="Libre Baskerville"/>
                <a:cs typeface="Libre Baskerville"/>
                <a:sym typeface="Libre Baskerville"/>
              </a:rPr>
              <a:t>           This function returns the data type of each </a:t>
            </a:r>
            <a:endParaRPr b="0" i="0" sz="20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000"/>
              <a:buFont typeface="Libre Baskerville"/>
              <a:buNone/>
            </a:pPr>
            <a:r>
              <a:rPr b="0" i="0" lang="en-GB" sz="2000" u="none" cap="none" strike="noStrike">
                <a:solidFill>
                  <a:srgbClr val="73B5E4"/>
                </a:solidFill>
                <a:latin typeface="Libre Baskerville"/>
                <a:ea typeface="Libre Baskerville"/>
                <a:cs typeface="Libre Baskerville"/>
                <a:sym typeface="Libre Baskerville"/>
              </a:rPr>
              <a:t>            and every Column in the dataset.</a:t>
            </a:r>
            <a:endParaRPr b="0" i="0" sz="2000" u="none" cap="none" strike="noStrike">
              <a:solidFill>
                <a:srgbClr val="73B5E4"/>
              </a:solidFill>
              <a:latin typeface="Libre Baskerville"/>
              <a:ea typeface="Libre Baskerville"/>
              <a:cs typeface="Libre Baskerville"/>
              <a:sym typeface="Libre Baskerville"/>
            </a:endParaRPr>
          </a:p>
        </p:txBody>
      </p:sp>
      <p:pic>
        <p:nvPicPr>
          <p:cNvPr id="257" name="Google Shape;257;p18"/>
          <p:cNvPicPr preferRelativeResize="0"/>
          <p:nvPr/>
        </p:nvPicPr>
        <p:blipFill rotWithShape="1">
          <a:blip r:embed="rId3">
            <a:alphaModFix/>
          </a:blip>
          <a:srcRect b="0" l="0" r="0" t="0"/>
          <a:stretch/>
        </p:blipFill>
        <p:spPr>
          <a:xfrm>
            <a:off x="7174865" y="840105"/>
            <a:ext cx="4558030" cy="5676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9"/>
          <p:cNvSpPr txBox="1"/>
          <p:nvPr/>
        </p:nvSpPr>
        <p:spPr>
          <a:xfrm>
            <a:off x="149449" y="1054210"/>
            <a:ext cx="6096000" cy="4191917"/>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dataframe.corr() :</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15000"/>
              </a:lnSpc>
              <a:spcBef>
                <a:spcPts val="0"/>
              </a:spcBef>
              <a:spcAft>
                <a:spcPts val="0"/>
              </a:spcAft>
              <a:buClr>
                <a:schemeClr val="lt1"/>
              </a:buClr>
              <a:buSzPts val="2400"/>
              <a:buFont typeface="Arial"/>
              <a:buNone/>
            </a:pPr>
            <a:r>
              <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15000"/>
              </a:lnSpc>
              <a:spcBef>
                <a:spcPts val="0"/>
              </a:spcBef>
              <a:spcAft>
                <a:spcPts val="0"/>
              </a:spcAft>
              <a:buClr>
                <a:srgbClr val="73B5E4"/>
              </a:buClr>
              <a:buSzPts val="2400"/>
              <a:buFont typeface="Libre Baskerville"/>
              <a:buNone/>
            </a:pPr>
            <a:r>
              <a:rPr b="1" i="0" lang="en-GB" sz="2400" u="none" cap="none" strike="noStrike">
                <a:solidFill>
                  <a:srgbClr val="73B5E4"/>
                </a:solidFill>
                <a:latin typeface="Libre Baskerville"/>
                <a:ea typeface="Libre Baskerville"/>
                <a:cs typeface="Libre Baskerville"/>
                <a:sym typeface="Libre Baskerville"/>
              </a:rPr>
              <a:t>Pandas dataframe.corr() </a:t>
            </a:r>
            <a:r>
              <a:rPr b="0" i="0" lang="en-GB" sz="2400" u="none" cap="none" strike="noStrike">
                <a:solidFill>
                  <a:srgbClr val="73B5E4"/>
                </a:solidFill>
                <a:latin typeface="Libre Baskerville"/>
                <a:ea typeface="Libre Baskerville"/>
                <a:cs typeface="Libre Baskerville"/>
                <a:sym typeface="Libre Baskerville"/>
              </a:rPr>
              <a:t>is used to find the pairwise </a:t>
            </a:r>
            <a:r>
              <a:rPr b="1" i="0" lang="en-GB" sz="2400" u="none" cap="none" strike="noStrike">
                <a:solidFill>
                  <a:srgbClr val="73B5E4"/>
                </a:solidFill>
                <a:latin typeface="Libre Baskerville"/>
                <a:ea typeface="Libre Baskerville"/>
                <a:cs typeface="Libre Baskerville"/>
                <a:sym typeface="Libre Baskerville"/>
              </a:rPr>
              <a:t>correlation </a:t>
            </a:r>
            <a:r>
              <a:rPr b="0" i="0" lang="en-GB" sz="2400" u="none" cap="none" strike="noStrike">
                <a:solidFill>
                  <a:srgbClr val="73B5E4"/>
                </a:solidFill>
                <a:latin typeface="Libre Baskerville"/>
                <a:ea typeface="Libre Baskerville"/>
                <a:cs typeface="Libre Baskerville"/>
                <a:sym typeface="Libre Baskerville"/>
              </a:rPr>
              <a:t>of all </a:t>
            </a:r>
            <a:r>
              <a:rPr b="1" i="0" lang="en-GB" sz="2400" u="none" cap="none" strike="noStrike">
                <a:solidFill>
                  <a:srgbClr val="73B5E4"/>
                </a:solidFill>
                <a:latin typeface="Libre Baskerville"/>
                <a:ea typeface="Libre Baskerville"/>
                <a:cs typeface="Libre Baskerville"/>
                <a:sym typeface="Libre Baskerville"/>
              </a:rPr>
              <a:t>columns in the dataframe. </a:t>
            </a:r>
            <a:r>
              <a:rPr b="0" i="0" lang="en-GB" sz="2400" u="none" cap="none" strike="noStrike">
                <a:solidFill>
                  <a:srgbClr val="73B5E4"/>
                </a:solidFill>
                <a:latin typeface="Libre Baskerville"/>
                <a:ea typeface="Libre Baskerville"/>
                <a:cs typeface="Libre Baskerville"/>
                <a:sym typeface="Libre Baskerville"/>
              </a:rPr>
              <a:t>Any </a:t>
            </a:r>
            <a:r>
              <a:rPr b="1" i="0" lang="en-GB" sz="2400" u="none" cap="none" strike="noStrike">
                <a:solidFill>
                  <a:srgbClr val="73B5E4"/>
                </a:solidFill>
                <a:latin typeface="Libre Baskerville"/>
                <a:ea typeface="Libre Baskerville"/>
                <a:cs typeface="Libre Baskerville"/>
                <a:sym typeface="Libre Baskerville"/>
              </a:rPr>
              <a:t>na values</a:t>
            </a:r>
            <a:r>
              <a:rPr b="0" i="0" lang="en-GB" sz="2400" u="none" cap="none" strike="noStrike">
                <a:solidFill>
                  <a:srgbClr val="73B5E4"/>
                </a:solidFill>
                <a:latin typeface="Libre Baskerville"/>
                <a:ea typeface="Libre Baskerville"/>
                <a:cs typeface="Libre Baskerville"/>
                <a:sym typeface="Libre Baskerville"/>
              </a:rPr>
              <a:t> are automatically </a:t>
            </a:r>
            <a:r>
              <a:rPr b="1" i="0" lang="en-GB" sz="2400" u="none" cap="none" strike="noStrike">
                <a:solidFill>
                  <a:srgbClr val="73B5E4"/>
                </a:solidFill>
                <a:latin typeface="Libre Baskerville"/>
                <a:ea typeface="Libre Baskerville"/>
                <a:cs typeface="Libre Baskerville"/>
                <a:sym typeface="Libre Baskerville"/>
              </a:rPr>
              <a:t>excluded</a:t>
            </a:r>
            <a:r>
              <a:rPr b="0" i="0" lang="en-GB" sz="2400" u="none" cap="none" strike="noStrike">
                <a:solidFill>
                  <a:srgbClr val="73B5E4"/>
                </a:solidFill>
                <a:latin typeface="Libre Baskerville"/>
                <a:ea typeface="Libre Baskerville"/>
                <a:cs typeface="Libre Baskerville"/>
                <a:sym typeface="Libre Baskerville"/>
              </a:rPr>
              <a:t>. For any non-numeric data type columns in the dataframe it is ignored.</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15000"/>
              </a:lnSpc>
              <a:spcBef>
                <a:spcPts val="0"/>
              </a:spcBef>
              <a:spcAft>
                <a:spcPts val="0"/>
              </a:spcAft>
              <a:buClr>
                <a:schemeClr val="lt1"/>
              </a:buClr>
              <a:buSzPts val="2400"/>
              <a:buFont typeface="Arial"/>
              <a:buNone/>
            </a:pPr>
            <a:r>
              <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15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Eg: </a:t>
            </a:r>
            <a:r>
              <a:rPr b="1" i="0" lang="en-GB" sz="2400" u="none" cap="none" strike="noStrike">
                <a:solidFill>
                  <a:srgbClr val="73B5E4"/>
                </a:solidFill>
                <a:latin typeface="Libre Baskerville"/>
                <a:ea typeface="Libre Baskerville"/>
                <a:cs typeface="Libre Baskerville"/>
                <a:sym typeface="Libre Baskerville"/>
              </a:rPr>
              <a:t>Data.corr()</a:t>
            </a:r>
            <a:endParaRPr b="1"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Roboto Slab"/>
              <a:ea typeface="Roboto Slab"/>
              <a:cs typeface="Roboto Slab"/>
              <a:sym typeface="Roboto Slab"/>
            </a:endParaRPr>
          </a:p>
        </p:txBody>
      </p:sp>
      <p:pic>
        <p:nvPicPr>
          <p:cNvPr id="263" name="Google Shape;263;p19"/>
          <p:cNvPicPr preferRelativeResize="0"/>
          <p:nvPr/>
        </p:nvPicPr>
        <p:blipFill rotWithShape="1">
          <a:blip r:embed="rId3">
            <a:alphaModFix/>
          </a:blip>
          <a:srcRect b="0" l="0" r="0" t="0"/>
          <a:stretch/>
        </p:blipFill>
        <p:spPr>
          <a:xfrm>
            <a:off x="6096000" y="1399650"/>
            <a:ext cx="5741049" cy="39253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
          <p:cNvSpPr txBox="1"/>
          <p:nvPr/>
        </p:nvSpPr>
        <p:spPr>
          <a:xfrm>
            <a:off x="3849425" y="472975"/>
            <a:ext cx="71733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1" i="0" lang="en-GB" sz="3800" u="none" cap="none" strike="noStrike">
                <a:solidFill>
                  <a:schemeClr val="accent1"/>
                </a:solidFill>
                <a:latin typeface="Arial"/>
                <a:ea typeface="Arial"/>
                <a:cs typeface="Arial"/>
                <a:sym typeface="Arial"/>
              </a:rPr>
              <a:t>Contents</a:t>
            </a:r>
            <a:endParaRPr b="1" i="0" sz="3800" u="none" cap="none" strike="noStrike">
              <a:solidFill>
                <a:schemeClr val="accent1"/>
              </a:solidFill>
              <a:latin typeface="Arial"/>
              <a:ea typeface="Arial"/>
              <a:cs typeface="Arial"/>
              <a:sym typeface="Arial"/>
            </a:endParaRPr>
          </a:p>
        </p:txBody>
      </p:sp>
      <p:sp>
        <p:nvSpPr>
          <p:cNvPr id="139" name="Google Shape;139;p2"/>
          <p:cNvSpPr txBox="1"/>
          <p:nvPr/>
        </p:nvSpPr>
        <p:spPr>
          <a:xfrm>
            <a:off x="1629100" y="1694800"/>
            <a:ext cx="5320800" cy="3047700"/>
          </a:xfrm>
          <a:prstGeom prst="rect">
            <a:avLst/>
          </a:prstGeom>
          <a:noFill/>
          <a:ln>
            <a:noFill/>
          </a:ln>
        </p:spPr>
        <p:txBody>
          <a:bodyPr anchorCtr="0" anchor="t" bIns="91425" lIns="91425" spcFirstLastPara="1" rIns="91425" wrap="square" tIns="91425">
            <a:spAutoFit/>
          </a:bodyPr>
          <a:lstStyle/>
          <a:p>
            <a:pPr indent="-425450" lvl="0" marL="457200" marR="0" rtl="0" algn="l">
              <a:lnSpc>
                <a:spcPct val="100000"/>
              </a:lnSpc>
              <a:spcBef>
                <a:spcPts val="0"/>
              </a:spcBef>
              <a:spcAft>
                <a:spcPts val="0"/>
              </a:spcAft>
              <a:buClr>
                <a:schemeClr val="accent1"/>
              </a:buClr>
              <a:buSzPts val="3100"/>
              <a:buFont typeface="Arial"/>
              <a:buChar char="●"/>
            </a:pPr>
            <a:r>
              <a:rPr b="0" i="0" lang="en-GB" sz="3100" u="none" cap="none" strike="noStrike">
                <a:solidFill>
                  <a:schemeClr val="accent1"/>
                </a:solidFill>
                <a:latin typeface="Arial"/>
                <a:ea typeface="Arial"/>
                <a:cs typeface="Arial"/>
                <a:sym typeface="Arial"/>
              </a:rPr>
              <a:t>Introduction</a:t>
            </a:r>
            <a:endParaRPr b="0" i="0" sz="3100" u="none" cap="none" strike="noStrike">
              <a:solidFill>
                <a:schemeClr val="accent1"/>
              </a:solidFill>
              <a:latin typeface="Arial"/>
              <a:ea typeface="Arial"/>
              <a:cs typeface="Arial"/>
              <a:sym typeface="Arial"/>
            </a:endParaRPr>
          </a:p>
          <a:p>
            <a:pPr indent="-425450" lvl="0" marL="457200" marR="0" rtl="0" algn="l">
              <a:lnSpc>
                <a:spcPct val="100000"/>
              </a:lnSpc>
              <a:spcBef>
                <a:spcPts val="0"/>
              </a:spcBef>
              <a:spcAft>
                <a:spcPts val="0"/>
              </a:spcAft>
              <a:buClr>
                <a:schemeClr val="accent1"/>
              </a:buClr>
              <a:buSzPts val="3100"/>
              <a:buFont typeface="Arial"/>
              <a:buChar char="●"/>
            </a:pPr>
            <a:r>
              <a:rPr b="0" i="0" lang="en-GB" sz="3100" u="none" cap="none" strike="noStrike">
                <a:solidFill>
                  <a:schemeClr val="accent1"/>
                </a:solidFill>
                <a:latin typeface="Arial"/>
                <a:ea typeface="Arial"/>
                <a:cs typeface="Arial"/>
                <a:sym typeface="Arial"/>
              </a:rPr>
              <a:t>Setup and Import</a:t>
            </a:r>
            <a:endParaRPr b="0" i="0" sz="3100" u="none" cap="none" strike="noStrike">
              <a:solidFill>
                <a:schemeClr val="accent1"/>
              </a:solidFill>
              <a:latin typeface="Arial"/>
              <a:ea typeface="Arial"/>
              <a:cs typeface="Arial"/>
              <a:sym typeface="Arial"/>
            </a:endParaRPr>
          </a:p>
          <a:p>
            <a:pPr indent="-425450" lvl="0" marL="457200" marR="0" rtl="0" algn="l">
              <a:lnSpc>
                <a:spcPct val="100000"/>
              </a:lnSpc>
              <a:spcBef>
                <a:spcPts val="0"/>
              </a:spcBef>
              <a:spcAft>
                <a:spcPts val="0"/>
              </a:spcAft>
              <a:buClr>
                <a:schemeClr val="accent1"/>
              </a:buClr>
              <a:buSzPts val="3100"/>
              <a:buFont typeface="Arial"/>
              <a:buChar char="●"/>
            </a:pPr>
            <a:r>
              <a:rPr b="0" i="0" lang="en-GB" sz="3100" u="none" cap="none" strike="noStrike">
                <a:solidFill>
                  <a:schemeClr val="accent1"/>
                </a:solidFill>
                <a:latin typeface="Arial"/>
                <a:ea typeface="Arial"/>
                <a:cs typeface="Arial"/>
                <a:sym typeface="Arial"/>
              </a:rPr>
              <a:t>Data Description</a:t>
            </a:r>
            <a:endParaRPr b="0" i="0" sz="3100" u="none" cap="none" strike="noStrike">
              <a:solidFill>
                <a:schemeClr val="accent1"/>
              </a:solidFill>
              <a:latin typeface="Arial"/>
              <a:ea typeface="Arial"/>
              <a:cs typeface="Arial"/>
              <a:sym typeface="Arial"/>
            </a:endParaRPr>
          </a:p>
          <a:p>
            <a:pPr indent="-425450" lvl="0" marL="457200" marR="0" rtl="0" algn="l">
              <a:lnSpc>
                <a:spcPct val="100000"/>
              </a:lnSpc>
              <a:spcBef>
                <a:spcPts val="0"/>
              </a:spcBef>
              <a:spcAft>
                <a:spcPts val="0"/>
              </a:spcAft>
              <a:buClr>
                <a:schemeClr val="accent1"/>
              </a:buClr>
              <a:buSzPts val="3100"/>
              <a:buFont typeface="Arial"/>
              <a:buChar char="●"/>
            </a:pPr>
            <a:r>
              <a:rPr b="0" i="0" lang="en-GB" sz="3100" u="none" cap="none" strike="noStrike">
                <a:solidFill>
                  <a:schemeClr val="accent1"/>
                </a:solidFill>
                <a:latin typeface="Arial"/>
                <a:ea typeface="Arial"/>
                <a:cs typeface="Arial"/>
                <a:sym typeface="Arial"/>
              </a:rPr>
              <a:t>Data Visualization</a:t>
            </a:r>
            <a:endParaRPr b="0" i="0" sz="3100" u="none" cap="none" strike="noStrike">
              <a:solidFill>
                <a:schemeClr val="accent1"/>
              </a:solidFill>
              <a:latin typeface="Arial"/>
              <a:ea typeface="Arial"/>
              <a:cs typeface="Arial"/>
              <a:sym typeface="Arial"/>
            </a:endParaRPr>
          </a:p>
          <a:p>
            <a:pPr indent="-425450" lvl="0" marL="457200" marR="0" rtl="0" algn="l">
              <a:lnSpc>
                <a:spcPct val="100000"/>
              </a:lnSpc>
              <a:spcBef>
                <a:spcPts val="0"/>
              </a:spcBef>
              <a:spcAft>
                <a:spcPts val="0"/>
              </a:spcAft>
              <a:buClr>
                <a:schemeClr val="accent1"/>
              </a:buClr>
              <a:buSzPts val="3100"/>
              <a:buFont typeface="Arial"/>
              <a:buChar char="●"/>
            </a:pPr>
            <a:r>
              <a:rPr b="0" i="0" lang="en-GB" sz="3100" u="none" cap="none" strike="noStrike">
                <a:solidFill>
                  <a:schemeClr val="accent1"/>
                </a:solidFill>
                <a:latin typeface="Arial"/>
                <a:ea typeface="Arial"/>
                <a:cs typeface="Arial"/>
                <a:sym typeface="Arial"/>
              </a:rPr>
              <a:t>Algorithms</a:t>
            </a:r>
            <a:endParaRPr b="0" i="0" sz="3100" u="none" cap="none" strike="noStrike">
              <a:solidFill>
                <a:schemeClr val="accent1"/>
              </a:solidFill>
              <a:latin typeface="Arial"/>
              <a:ea typeface="Arial"/>
              <a:cs typeface="Arial"/>
              <a:sym typeface="Arial"/>
            </a:endParaRPr>
          </a:p>
          <a:p>
            <a:pPr indent="-425450" lvl="0" marL="457200" marR="0" rtl="0" algn="l">
              <a:lnSpc>
                <a:spcPct val="100000"/>
              </a:lnSpc>
              <a:spcBef>
                <a:spcPts val="0"/>
              </a:spcBef>
              <a:spcAft>
                <a:spcPts val="0"/>
              </a:spcAft>
              <a:buClr>
                <a:schemeClr val="accent1"/>
              </a:buClr>
              <a:buSzPts val="3100"/>
              <a:buFont typeface="Arial"/>
              <a:buChar char="●"/>
            </a:pPr>
            <a:r>
              <a:rPr b="0" i="0" lang="en-GB" sz="3100" u="none" cap="none" strike="noStrike">
                <a:solidFill>
                  <a:schemeClr val="accent1"/>
                </a:solidFill>
                <a:latin typeface="Arial"/>
                <a:ea typeface="Arial"/>
                <a:cs typeface="Arial"/>
                <a:sym typeface="Arial"/>
              </a:rPr>
              <a:t>Conclusion</a:t>
            </a:r>
            <a:endParaRPr b="0" i="0" sz="3100" u="none" cap="none" strike="noStrike">
              <a:solidFill>
                <a:schemeClr val="accen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0"/>
          <p:cNvSpPr txBox="1"/>
          <p:nvPr/>
        </p:nvSpPr>
        <p:spPr>
          <a:xfrm>
            <a:off x="489996" y="276797"/>
            <a:ext cx="10542494" cy="13220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000"/>
              <a:buFont typeface="Teko"/>
              <a:buNone/>
            </a:pPr>
            <a:r>
              <a:rPr b="0" i="0" lang="en-GB" sz="4000" u="none" cap="none" strike="noStrike">
                <a:solidFill>
                  <a:schemeClr val="lt1"/>
                </a:solidFill>
                <a:latin typeface="Teko"/>
                <a:ea typeface="Teko"/>
                <a:cs typeface="Teko"/>
                <a:sym typeface="Teko"/>
              </a:rPr>
              <a:t>Absolute Pearson Correlation between Different Features Using Heat Map :</a:t>
            </a:r>
            <a:endParaRPr b="0" i="0" sz="4000" u="none" cap="none" strike="noStrike">
              <a:solidFill>
                <a:schemeClr val="lt1"/>
              </a:solidFill>
              <a:latin typeface="Teko"/>
              <a:ea typeface="Teko"/>
              <a:cs typeface="Teko"/>
              <a:sym typeface="Teko"/>
            </a:endParaRPr>
          </a:p>
        </p:txBody>
      </p:sp>
      <p:pic>
        <p:nvPicPr>
          <p:cNvPr descr="correlation" id="269" name="Google Shape;269;p20"/>
          <p:cNvPicPr preferRelativeResize="0"/>
          <p:nvPr/>
        </p:nvPicPr>
        <p:blipFill rotWithShape="1">
          <a:blip r:embed="rId3">
            <a:alphaModFix/>
          </a:blip>
          <a:srcRect b="0" l="0" r="0" t="0"/>
          <a:stretch/>
        </p:blipFill>
        <p:spPr>
          <a:xfrm>
            <a:off x="2482850" y="1443355"/>
            <a:ext cx="6758940" cy="48844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1"/>
          <p:cNvSpPr txBox="1"/>
          <p:nvPr/>
        </p:nvSpPr>
        <p:spPr>
          <a:xfrm>
            <a:off x="483870" y="518795"/>
            <a:ext cx="11457305" cy="768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400"/>
              <a:buFont typeface="Teko"/>
              <a:buNone/>
            </a:pPr>
            <a:r>
              <a:rPr b="0" i="0" lang="en-GB" sz="4400" u="none" cap="none" strike="noStrike">
                <a:solidFill>
                  <a:schemeClr val="lt1"/>
                </a:solidFill>
                <a:latin typeface="Teko"/>
                <a:ea typeface="Teko"/>
                <a:cs typeface="Teko"/>
                <a:sym typeface="Teko"/>
              </a:rPr>
              <a:t>Plotting the data using Pairplot form Seaborn :</a:t>
            </a:r>
            <a:endParaRPr b="0" i="0" sz="4400" u="none" cap="none" strike="noStrike">
              <a:solidFill>
                <a:schemeClr val="lt1"/>
              </a:solidFill>
              <a:latin typeface="Teko"/>
              <a:ea typeface="Teko"/>
              <a:cs typeface="Teko"/>
              <a:sym typeface="Teko"/>
            </a:endParaRPr>
          </a:p>
        </p:txBody>
      </p:sp>
      <p:sp>
        <p:nvSpPr>
          <p:cNvPr id="275" name="Google Shape;275;p21"/>
          <p:cNvSpPr txBox="1"/>
          <p:nvPr/>
        </p:nvSpPr>
        <p:spPr>
          <a:xfrm>
            <a:off x="403411" y="2090172"/>
            <a:ext cx="6096000" cy="2677656"/>
          </a:xfrm>
          <a:prstGeom prst="rect">
            <a:avLst/>
          </a:prstGeom>
          <a:noFill/>
          <a:ln>
            <a:noFill/>
          </a:ln>
        </p:spPr>
        <p:txBody>
          <a:bodyPr anchorCtr="0" anchor="t" bIns="45700" lIns="91425" spcFirstLastPara="1" rIns="91425" wrap="square" tIns="45700">
            <a:spAutoFit/>
          </a:bodyPr>
          <a:lstStyle/>
          <a:p>
            <a:pPr indent="-333375" lvl="0" marL="457200" marR="0" rtl="0" algn="l">
              <a:lnSpc>
                <a:spcPct val="100000"/>
              </a:lnSpc>
              <a:spcBef>
                <a:spcPts val="0"/>
              </a:spcBef>
              <a:spcAft>
                <a:spcPts val="0"/>
              </a:spcAft>
              <a:buClr>
                <a:srgbClr val="73B5E4"/>
              </a:buClr>
              <a:buSzPts val="1650"/>
              <a:buFont typeface="Quicksand Medium"/>
              <a:buChar char="❏"/>
            </a:pPr>
            <a:r>
              <a:rPr b="0" i="0" lang="en-GB" sz="2400" u="none" cap="none" strike="noStrike">
                <a:solidFill>
                  <a:srgbClr val="73B5E4"/>
                </a:solidFill>
                <a:latin typeface="Libre Baskerville"/>
                <a:ea typeface="Libre Baskerville"/>
                <a:cs typeface="Libre Baskerville"/>
                <a:sym typeface="Libre Baskerville"/>
              </a:rPr>
              <a:t>A pairplot plot a pairwise relationships in a dataset. The pairplot function creates a grid of Axes such that each variable in data will by shared in the y-axis across a single row and in the x-axis across a single column.</a:t>
            </a:r>
            <a:endParaRPr b="0" i="0" sz="2400" u="none" cap="none" strike="noStrike">
              <a:solidFill>
                <a:srgbClr val="73B5E4"/>
              </a:solidFill>
              <a:latin typeface="Libre Baskerville"/>
              <a:ea typeface="Libre Baskerville"/>
              <a:cs typeface="Libre Baskerville"/>
              <a:sym typeface="Libre Baskerville"/>
            </a:endParaRPr>
          </a:p>
          <a:p>
            <a:pPr indent="-228600" lvl="0" marL="457200" marR="0" rtl="0" algn="l">
              <a:lnSpc>
                <a:spcPct val="100000"/>
              </a:lnSpc>
              <a:spcBef>
                <a:spcPts val="0"/>
              </a:spcBef>
              <a:spcAft>
                <a:spcPts val="0"/>
              </a:spcAft>
              <a:buClr>
                <a:schemeClr val="lt1"/>
              </a:buClr>
              <a:buSzPts val="1650"/>
              <a:buFont typeface="Quicksand Medium"/>
              <a:buNone/>
            </a:pPr>
            <a:r>
              <a:t/>
            </a:r>
            <a:endParaRPr b="0" i="0" sz="2400" u="none" cap="none" strike="noStrike">
              <a:solidFill>
                <a:srgbClr val="73B5E4"/>
              </a:solidFill>
              <a:latin typeface="Libre Baskerville"/>
              <a:ea typeface="Libre Baskerville"/>
              <a:cs typeface="Libre Baskerville"/>
              <a:sym typeface="Libre Baskerville"/>
            </a:endParaRPr>
          </a:p>
          <a:p>
            <a:pPr indent="-333375" lvl="0" marL="457200" marR="0" rtl="0" algn="l">
              <a:lnSpc>
                <a:spcPct val="100000"/>
              </a:lnSpc>
              <a:spcBef>
                <a:spcPts val="0"/>
              </a:spcBef>
              <a:spcAft>
                <a:spcPts val="0"/>
              </a:spcAft>
              <a:buClr>
                <a:srgbClr val="73B5E4"/>
              </a:buClr>
              <a:buSzPts val="1650"/>
              <a:buFont typeface="Quicksand Medium"/>
              <a:buChar char="❏"/>
            </a:pPr>
            <a:r>
              <a:rPr b="0" i="0" lang="en-GB" sz="2400" u="none" cap="none" strike="noStrike">
                <a:solidFill>
                  <a:srgbClr val="73B5E4"/>
                </a:solidFill>
                <a:latin typeface="Libre Baskerville"/>
                <a:ea typeface="Libre Baskerville"/>
                <a:cs typeface="Libre Baskerville"/>
                <a:sym typeface="Libre Baskerville"/>
              </a:rPr>
              <a:t>Eg :sns.pairplot(data, hue='stress level')</a:t>
            </a:r>
            <a:endParaRPr b="0" i="0" sz="2400" u="none" cap="none" strike="noStrike">
              <a:solidFill>
                <a:srgbClr val="73B5E4"/>
              </a:solidFill>
              <a:latin typeface="Libre Baskerville"/>
              <a:ea typeface="Libre Baskerville"/>
              <a:cs typeface="Libre Baskerville"/>
              <a:sym typeface="Libre Baskerville"/>
            </a:endParaRPr>
          </a:p>
        </p:txBody>
      </p:sp>
      <p:pic>
        <p:nvPicPr>
          <p:cNvPr id="276" name="Google Shape;276;p21"/>
          <p:cNvPicPr preferRelativeResize="0"/>
          <p:nvPr/>
        </p:nvPicPr>
        <p:blipFill rotWithShape="1">
          <a:blip r:embed="rId3">
            <a:alphaModFix/>
          </a:blip>
          <a:srcRect b="0" l="8929" r="23680" t="0"/>
          <a:stretch/>
        </p:blipFill>
        <p:spPr>
          <a:xfrm>
            <a:off x="6785256" y="1556599"/>
            <a:ext cx="5155731" cy="4539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2"/>
          <p:cNvSpPr txBox="1"/>
          <p:nvPr/>
        </p:nvSpPr>
        <p:spPr>
          <a:xfrm>
            <a:off x="528955" y="344805"/>
            <a:ext cx="11505565" cy="768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400"/>
              <a:buFont typeface="Teko"/>
              <a:buNone/>
            </a:pPr>
            <a:r>
              <a:rPr b="0" i="0" lang="en-GB" sz="4400" u="none" cap="none" strike="noStrike">
                <a:solidFill>
                  <a:schemeClr val="lt1"/>
                </a:solidFill>
                <a:latin typeface="Teko"/>
                <a:ea typeface="Teko"/>
                <a:cs typeface="Teko"/>
                <a:sym typeface="Teko"/>
              </a:rPr>
              <a:t>Selecting target Variable and splitting data for Train &amp; Test :</a:t>
            </a:r>
            <a:endParaRPr b="0" i="0" sz="4400" u="none" cap="none" strike="noStrike">
              <a:solidFill>
                <a:schemeClr val="lt1"/>
              </a:solidFill>
              <a:latin typeface="Teko"/>
              <a:ea typeface="Teko"/>
              <a:cs typeface="Teko"/>
              <a:sym typeface="Teko"/>
            </a:endParaRPr>
          </a:p>
        </p:txBody>
      </p:sp>
      <p:sp>
        <p:nvSpPr>
          <p:cNvPr id="282" name="Google Shape;282;p22"/>
          <p:cNvSpPr txBox="1"/>
          <p:nvPr/>
        </p:nvSpPr>
        <p:spPr>
          <a:xfrm>
            <a:off x="286871" y="1705451"/>
            <a:ext cx="6096000" cy="3447098"/>
          </a:xfrm>
          <a:prstGeom prst="rect">
            <a:avLst/>
          </a:prstGeom>
          <a:noFill/>
          <a:ln>
            <a:noFill/>
          </a:ln>
        </p:spPr>
        <p:txBody>
          <a:bodyPr anchorCtr="0" anchor="t" bIns="45700" lIns="91425" spcFirstLastPara="1" rIns="91425" wrap="square" tIns="45700">
            <a:spAutoFit/>
          </a:bodyPr>
          <a:lstStyle/>
          <a:p>
            <a:pPr indent="-330200" lvl="0" marL="457200" marR="0" rtl="0" algn="l">
              <a:lnSpc>
                <a:spcPct val="100000"/>
              </a:lnSpc>
              <a:spcBef>
                <a:spcPts val="0"/>
              </a:spcBef>
              <a:spcAft>
                <a:spcPts val="0"/>
              </a:spcAft>
              <a:buClr>
                <a:schemeClr val="accent6"/>
              </a:buClr>
              <a:buSzPts val="1600"/>
              <a:buFont typeface="Quicksand Medium"/>
              <a:buChar char="●"/>
            </a:pPr>
            <a:r>
              <a:rPr b="0" i="0" lang="en-GB" sz="2000" u="none" cap="none" strike="noStrike">
                <a:solidFill>
                  <a:schemeClr val="accent6"/>
                </a:solidFill>
                <a:latin typeface="Libre Baskerville"/>
                <a:ea typeface="Libre Baskerville"/>
                <a:cs typeface="Libre Baskerville"/>
                <a:sym typeface="Libre Baskerville"/>
              </a:rPr>
              <a:t>X = data.drop('stress level', axis=1)   </a:t>
            </a:r>
            <a:r>
              <a:rPr b="0" i="0" lang="en-GB" sz="2000" u="none" cap="none" strike="noStrike">
                <a:solidFill>
                  <a:schemeClr val="accent1"/>
                </a:solidFill>
                <a:latin typeface="Libre Baskerville"/>
                <a:ea typeface="Libre Baskerville"/>
                <a:cs typeface="Libre Baskerville"/>
                <a:sym typeface="Libre Baskerville"/>
              </a:rPr>
              <a:t>#Stress Level is our target Variable</a:t>
            </a:r>
            <a:endParaRPr b="0" i="0" sz="2000" u="none" cap="none" strike="noStrike">
              <a:solidFill>
                <a:schemeClr val="accent1"/>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000"/>
              <a:buFont typeface="Libre Baskerville"/>
              <a:buNone/>
            </a:pPr>
            <a:r>
              <a:rPr b="0" i="0" lang="en-GB" sz="2000" u="none" cap="none" strike="noStrike">
                <a:solidFill>
                  <a:schemeClr val="accent6"/>
                </a:solidFill>
                <a:latin typeface="Libre Baskerville"/>
                <a:ea typeface="Libre Baskerville"/>
                <a:cs typeface="Libre Baskerville"/>
                <a:sym typeface="Libre Baskerville"/>
              </a:rPr>
              <a:t>        y = data['stress level']</a:t>
            </a:r>
            <a:endParaRPr b="0" i="0" sz="20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000"/>
              <a:buFont typeface="Libre Baskerville"/>
              <a:buNone/>
            </a:pPr>
            <a:r>
              <a:rPr b="0" i="0" lang="en-GB" sz="2000" u="none" cap="none" strike="noStrike">
                <a:solidFill>
                  <a:schemeClr val="accent6"/>
                </a:solidFill>
                <a:latin typeface="Libre Baskerville"/>
                <a:ea typeface="Libre Baskerville"/>
                <a:cs typeface="Libre Baskerville"/>
                <a:sym typeface="Libre Baskerville"/>
              </a:rPr>
              <a:t>        Y</a:t>
            </a:r>
            <a:endParaRPr b="0" i="0" sz="20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lt1"/>
              </a:buClr>
              <a:buSzPts val="2000"/>
              <a:buFont typeface="Arial"/>
              <a:buNone/>
            </a:pPr>
            <a:r>
              <a:t/>
            </a:r>
            <a:endParaRPr b="0" i="0" sz="2000" u="none" cap="none" strike="noStrike">
              <a:solidFill>
                <a:schemeClr val="accent6"/>
              </a:solidFill>
              <a:latin typeface="Libre Baskerville"/>
              <a:ea typeface="Libre Baskerville"/>
              <a:cs typeface="Libre Baskerville"/>
              <a:sym typeface="Libre Baskerville"/>
            </a:endParaRPr>
          </a:p>
          <a:p>
            <a:pPr indent="-330200" lvl="0" marL="457200" marR="0" rtl="0" algn="l">
              <a:lnSpc>
                <a:spcPct val="100000"/>
              </a:lnSpc>
              <a:spcBef>
                <a:spcPts val="0"/>
              </a:spcBef>
              <a:spcAft>
                <a:spcPts val="0"/>
              </a:spcAft>
              <a:buClr>
                <a:schemeClr val="accent6"/>
              </a:buClr>
              <a:buSzPts val="1600"/>
              <a:buFont typeface="Quicksand Medium"/>
              <a:buChar char="●"/>
            </a:pPr>
            <a:r>
              <a:rPr b="0" i="0" lang="en-GB" sz="2000" u="none" cap="none" strike="noStrike">
                <a:solidFill>
                  <a:schemeClr val="accent6"/>
                </a:solidFill>
                <a:latin typeface="Libre Baskerville"/>
                <a:ea typeface="Libre Baskerville"/>
                <a:cs typeface="Libre Baskerville"/>
                <a:sym typeface="Libre Baskerville"/>
              </a:rPr>
              <a:t>from sklearn.model_selection import train test_split</a:t>
            </a:r>
            <a:endParaRPr b="0" i="0" sz="2000" u="none" cap="none" strike="noStrike">
              <a:solidFill>
                <a:schemeClr val="accent6"/>
              </a:solidFill>
              <a:latin typeface="Libre Baskerville"/>
              <a:ea typeface="Libre Baskerville"/>
              <a:cs typeface="Libre Baskerville"/>
              <a:sym typeface="Libre Baskerville"/>
            </a:endParaRPr>
          </a:p>
          <a:p>
            <a:pPr indent="-228600" lvl="0" marL="457200" marR="0" rtl="0" algn="l">
              <a:lnSpc>
                <a:spcPct val="100000"/>
              </a:lnSpc>
              <a:spcBef>
                <a:spcPts val="0"/>
              </a:spcBef>
              <a:spcAft>
                <a:spcPts val="0"/>
              </a:spcAft>
              <a:buClr>
                <a:schemeClr val="accent6"/>
              </a:buClr>
              <a:buSzPts val="1600"/>
              <a:buFont typeface="Quicksand Medium"/>
              <a:buNone/>
            </a:pPr>
            <a:r>
              <a:t/>
            </a:r>
            <a:endParaRPr b="0" i="0" sz="2000" u="none" cap="none" strike="noStrike">
              <a:solidFill>
                <a:schemeClr val="accent6"/>
              </a:solidFill>
              <a:latin typeface="Libre Baskerville"/>
              <a:ea typeface="Libre Baskerville"/>
              <a:cs typeface="Libre Baskerville"/>
              <a:sym typeface="Libre Baskerville"/>
            </a:endParaRPr>
          </a:p>
          <a:p>
            <a:pPr indent="-330200" lvl="0" marL="457200" marR="0" rtl="0" algn="l">
              <a:lnSpc>
                <a:spcPct val="100000"/>
              </a:lnSpc>
              <a:spcBef>
                <a:spcPts val="0"/>
              </a:spcBef>
              <a:spcAft>
                <a:spcPts val="0"/>
              </a:spcAft>
              <a:buClr>
                <a:schemeClr val="accent6"/>
              </a:buClr>
              <a:buSzPts val="1600"/>
              <a:buFont typeface="Quicksand Medium"/>
              <a:buChar char="●"/>
            </a:pPr>
            <a:r>
              <a:rPr b="0" i="0" lang="en-GB" sz="2000" u="none" cap="none" strike="noStrike">
                <a:solidFill>
                  <a:schemeClr val="accent6"/>
                </a:solidFill>
                <a:latin typeface="Libre Baskerville"/>
                <a:ea typeface="Libre Baskerville"/>
                <a:cs typeface="Libre Baskerville"/>
                <a:sym typeface="Libre Baskerville"/>
              </a:rPr>
              <a:t>X_train, X_test, y_train, y_test = train_test_split(X, y, test_size = 0.20, random_state = 0)                          </a:t>
            </a:r>
            <a:r>
              <a:rPr b="0" i="0" lang="en-GB" sz="2000" u="none" cap="none" strike="noStrike">
                <a:solidFill>
                  <a:schemeClr val="accent1"/>
                </a:solidFill>
                <a:latin typeface="Libre Baskerville"/>
                <a:ea typeface="Libre Baskerville"/>
                <a:cs typeface="Libre Baskerville"/>
                <a:sym typeface="Libre Baskerville"/>
              </a:rPr>
              <a:t>  #Using train_test_split method </a:t>
            </a:r>
            <a:endParaRPr b="0" i="0" sz="2000" u="none" cap="none" strike="noStrike">
              <a:solidFill>
                <a:schemeClr val="accent1"/>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accent1"/>
              </a:solidFill>
              <a:latin typeface="Quicksand Medium"/>
              <a:ea typeface="Quicksand Medium"/>
              <a:cs typeface="Quicksand Medium"/>
              <a:sym typeface="Quicksand Medium"/>
            </a:endParaRPr>
          </a:p>
        </p:txBody>
      </p:sp>
      <p:pic>
        <p:nvPicPr>
          <p:cNvPr id="283" name="Google Shape;283;p22"/>
          <p:cNvPicPr preferRelativeResize="0"/>
          <p:nvPr/>
        </p:nvPicPr>
        <p:blipFill rotWithShape="1">
          <a:blip r:embed="rId3">
            <a:alphaModFix/>
          </a:blip>
          <a:srcRect b="0" l="0" r="0" t="0"/>
          <a:stretch/>
        </p:blipFill>
        <p:spPr>
          <a:xfrm>
            <a:off x="6445905" y="1705451"/>
            <a:ext cx="5459224" cy="29561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random " id="288" name="Google Shape;288;p23"/>
          <p:cNvPicPr preferRelativeResize="0"/>
          <p:nvPr/>
        </p:nvPicPr>
        <p:blipFill rotWithShape="1">
          <a:blip r:embed="rId3">
            <a:alphaModFix/>
          </a:blip>
          <a:srcRect b="0" l="0" r="0" t="0"/>
          <a:stretch/>
        </p:blipFill>
        <p:spPr>
          <a:xfrm>
            <a:off x="767715" y="2204720"/>
            <a:ext cx="10833100" cy="1722120"/>
          </a:xfrm>
          <a:prstGeom prst="rect">
            <a:avLst/>
          </a:prstGeom>
          <a:noFill/>
          <a:ln>
            <a:noFill/>
          </a:ln>
        </p:spPr>
      </p:pic>
      <p:sp>
        <p:nvSpPr>
          <p:cNvPr id="289" name="Google Shape;289;p23"/>
          <p:cNvSpPr/>
          <p:nvPr/>
        </p:nvSpPr>
        <p:spPr>
          <a:xfrm>
            <a:off x="0" y="281679"/>
            <a:ext cx="5226424" cy="1102659"/>
          </a:xfrm>
          <a:prstGeom prst="homePlate">
            <a:avLst>
              <a:gd fmla="val 50000" name="adj"/>
            </a:avLst>
          </a:prstGeom>
          <a:solidFill>
            <a:srgbClr val="C9D0D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Teko"/>
                <a:ea typeface="Teko"/>
                <a:cs typeface="Teko"/>
                <a:sym typeface="Teko"/>
              </a:rPr>
              <a:t>Splitting data for training and testing:</a:t>
            </a:r>
            <a:endParaRPr b="0" i="0" sz="3200" u="none" cap="none" strike="noStrike">
              <a:solidFill>
                <a:schemeClr val="dk1"/>
              </a:solidFill>
              <a:latin typeface="Teko"/>
              <a:ea typeface="Teko"/>
              <a:cs typeface="Teko"/>
              <a:sym typeface="Teko"/>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4800"/>
              <a:buFont typeface="Arial"/>
              <a:buNone/>
            </a:pPr>
            <a:r>
              <a:t/>
            </a:r>
            <a:endParaRPr b="0" i="0" sz="4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4400"/>
              <a:buFont typeface="Arial"/>
              <a:buNone/>
            </a:pPr>
            <a:r>
              <a:t/>
            </a:r>
            <a:endParaRPr b="1" i="0" sz="44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txBox="1"/>
          <p:nvPr/>
        </p:nvSpPr>
        <p:spPr>
          <a:xfrm>
            <a:off x="340658" y="232192"/>
            <a:ext cx="6096000" cy="768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400"/>
              <a:buFont typeface="Teko"/>
              <a:buNone/>
            </a:pPr>
            <a:r>
              <a:rPr b="0" i="0" lang="en-GB" sz="4400" u="sng" cap="none" strike="noStrike">
                <a:solidFill>
                  <a:schemeClr val="lt1"/>
                </a:solidFill>
                <a:latin typeface="Teko"/>
                <a:ea typeface="Teko"/>
                <a:cs typeface="Teko"/>
                <a:sym typeface="Teko"/>
              </a:rPr>
              <a:t>Decision Tree Algorithm :</a:t>
            </a:r>
            <a:endParaRPr b="0" i="0" sz="4400" u="sng" cap="none" strike="noStrike">
              <a:solidFill>
                <a:schemeClr val="lt1"/>
              </a:solidFill>
              <a:latin typeface="Teko"/>
              <a:ea typeface="Teko"/>
              <a:cs typeface="Teko"/>
              <a:sym typeface="Teko"/>
            </a:endParaRPr>
          </a:p>
        </p:txBody>
      </p:sp>
      <p:sp>
        <p:nvSpPr>
          <p:cNvPr id="295" name="Google Shape;295;p24"/>
          <p:cNvSpPr txBox="1"/>
          <p:nvPr/>
        </p:nvSpPr>
        <p:spPr>
          <a:xfrm>
            <a:off x="340658" y="1705451"/>
            <a:ext cx="6096000" cy="34470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2000"/>
              <a:buFont typeface="Libre Baskerville"/>
              <a:buNone/>
            </a:pPr>
            <a:r>
              <a:rPr b="0" i="0" lang="en-GB" sz="2000" u="none" cap="none" strike="noStrike">
                <a:solidFill>
                  <a:schemeClr val="accent6"/>
                </a:solidFill>
                <a:latin typeface="Libre Baskerville"/>
                <a:ea typeface="Libre Baskerville"/>
                <a:cs typeface="Libre Baskerville"/>
                <a:sym typeface="Libre Baskerville"/>
              </a:rPr>
              <a:t>from sklearn.tree import DecisionTreeClassifier</a:t>
            </a:r>
            <a:endParaRPr b="0" i="0" sz="20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000"/>
              <a:buFont typeface="Libre Baskerville"/>
              <a:buNone/>
            </a:pPr>
            <a:r>
              <a:rPr b="0" i="0" lang="en-GB" sz="2000" u="none" cap="none" strike="noStrike">
                <a:solidFill>
                  <a:schemeClr val="accent6"/>
                </a:solidFill>
                <a:latin typeface="Libre Baskerville"/>
                <a:ea typeface="Libre Baskerville"/>
                <a:cs typeface="Libre Baskerville"/>
                <a:sym typeface="Libre Baskerville"/>
              </a:rPr>
              <a:t>from sklearn.metrics import confusion_matrix</a:t>
            </a:r>
            <a:endParaRPr b="0" i="0" sz="20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000"/>
              <a:buFont typeface="Libre Baskerville"/>
              <a:buNone/>
            </a:pPr>
            <a:r>
              <a:rPr b="0" i="0" lang="en-GB" sz="2000" u="none" cap="none" strike="noStrike">
                <a:solidFill>
                  <a:schemeClr val="accent6"/>
                </a:solidFill>
                <a:latin typeface="Libre Baskerville"/>
                <a:ea typeface="Libre Baskerville"/>
                <a:cs typeface="Libre Baskerville"/>
                <a:sym typeface="Libre Baskerville"/>
              </a:rPr>
              <a:t>from sklearn.metrics import classification_report</a:t>
            </a:r>
            <a:endParaRPr b="0" i="0" sz="20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000"/>
              <a:buFont typeface="Libre Baskerville"/>
              <a:buNone/>
            </a:pPr>
            <a:r>
              <a:rPr b="0" i="0" lang="en-GB" sz="2000" u="none" cap="none" strike="noStrike">
                <a:solidFill>
                  <a:schemeClr val="accent6"/>
                </a:solidFill>
                <a:latin typeface="Libre Baskerville"/>
                <a:ea typeface="Libre Baskerville"/>
                <a:cs typeface="Libre Baskerville"/>
                <a:sym typeface="Libre Baskerville"/>
              </a:rPr>
              <a:t>dtree = DecisionTreeClassifier(random_state=1503,max_depth=4)</a:t>
            </a:r>
            <a:endParaRPr b="0" i="0" sz="20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000"/>
              <a:buFont typeface="Libre Baskerville"/>
              <a:buNone/>
            </a:pPr>
            <a:r>
              <a:rPr b="0" i="0" lang="en-GB" sz="2000" u="none" cap="none" strike="noStrike">
                <a:solidFill>
                  <a:schemeClr val="accent6"/>
                </a:solidFill>
                <a:latin typeface="Libre Baskerville"/>
                <a:ea typeface="Libre Baskerville"/>
                <a:cs typeface="Libre Baskerville"/>
                <a:sym typeface="Libre Baskerville"/>
              </a:rPr>
              <a:t>dtree.fit(X_train, y_train)</a:t>
            </a:r>
            <a:endParaRPr b="0" i="0" sz="20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000"/>
              <a:buFont typeface="Libre Baskerville"/>
              <a:buNone/>
            </a:pPr>
            <a:r>
              <a:rPr b="0" i="0" lang="en-GB" sz="2000" u="none" cap="none" strike="noStrike">
                <a:solidFill>
                  <a:schemeClr val="accent6"/>
                </a:solidFill>
                <a:latin typeface="Libre Baskerville"/>
                <a:ea typeface="Libre Baskerville"/>
                <a:cs typeface="Libre Baskerville"/>
                <a:sym typeface="Libre Baskerville"/>
              </a:rPr>
              <a:t>pred = dtree.predict(X_test)</a:t>
            </a:r>
            <a:endParaRPr b="0" i="0" sz="20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000"/>
              <a:buFont typeface="Libre Baskerville"/>
              <a:buNone/>
            </a:pPr>
            <a:r>
              <a:rPr b="0" i="0" lang="en-GB" sz="2000" u="none" cap="none" strike="noStrike">
                <a:solidFill>
                  <a:schemeClr val="accent6"/>
                </a:solidFill>
                <a:latin typeface="Libre Baskerville"/>
                <a:ea typeface="Libre Baskerville"/>
                <a:cs typeface="Libre Baskerville"/>
                <a:sym typeface="Libre Baskerville"/>
              </a:rPr>
              <a:t>display(sns.heatmap(confusion_matrix(y_test,pred),annot=</a:t>
            </a:r>
            <a:endParaRPr b="0" i="0" sz="20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000"/>
              <a:buFont typeface="Libre Baskerville"/>
              <a:buNone/>
            </a:pPr>
            <a:r>
              <a:rPr b="0" i="0" lang="en-GB" sz="2000" u="none" cap="none" strike="noStrike">
                <a:solidFill>
                  <a:schemeClr val="accent6"/>
                </a:solidFill>
                <a:latin typeface="Libre Baskerville"/>
                <a:ea typeface="Libre Baskerville"/>
                <a:cs typeface="Libre Baskerville"/>
                <a:sym typeface="Libre Baskerville"/>
              </a:rPr>
              <a:t>True))</a:t>
            </a:r>
            <a:endParaRPr b="0" i="0" sz="20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000"/>
              <a:buFont typeface="Libre Baskerville"/>
              <a:buNone/>
            </a:pPr>
            <a:r>
              <a:rPr b="0" i="0" lang="en-GB" sz="2000" u="none" cap="none" strike="noStrike">
                <a:solidFill>
                  <a:schemeClr val="accent6"/>
                </a:solidFill>
                <a:latin typeface="Libre Baskerville"/>
                <a:ea typeface="Libre Baskerville"/>
                <a:cs typeface="Libre Baskerville"/>
                <a:sym typeface="Libre Baskerville"/>
              </a:rPr>
              <a:t>print(classification_report(y_test,pred))</a:t>
            </a:r>
            <a:endParaRPr b="0" i="0" sz="20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Quicksand Medium"/>
              <a:ea typeface="Quicksand Medium"/>
              <a:cs typeface="Quicksand Medium"/>
              <a:sym typeface="Quicksand Medium"/>
            </a:endParaRPr>
          </a:p>
        </p:txBody>
      </p:sp>
      <p:pic>
        <p:nvPicPr>
          <p:cNvPr id="296" name="Google Shape;296;p24"/>
          <p:cNvPicPr preferRelativeResize="0"/>
          <p:nvPr/>
        </p:nvPicPr>
        <p:blipFill rotWithShape="1">
          <a:blip r:embed="rId3">
            <a:alphaModFix/>
          </a:blip>
          <a:srcRect b="0" l="0" r="0" t="0"/>
          <a:stretch/>
        </p:blipFill>
        <p:spPr>
          <a:xfrm>
            <a:off x="7020803" y="736862"/>
            <a:ext cx="4283692" cy="48302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5"/>
          <p:cNvSpPr txBox="1"/>
          <p:nvPr/>
        </p:nvSpPr>
        <p:spPr>
          <a:xfrm>
            <a:off x="457200" y="178405"/>
            <a:ext cx="6096000" cy="768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400"/>
              <a:buFont typeface="Teko"/>
              <a:buNone/>
            </a:pPr>
            <a:r>
              <a:rPr b="0" i="0" lang="en-GB" sz="4400" u="sng" cap="none" strike="noStrike">
                <a:solidFill>
                  <a:schemeClr val="lt1"/>
                </a:solidFill>
                <a:latin typeface="Teko"/>
                <a:ea typeface="Teko"/>
                <a:cs typeface="Teko"/>
                <a:sym typeface="Teko"/>
              </a:rPr>
              <a:t>SVM Algorithm :</a:t>
            </a:r>
            <a:endParaRPr b="0" i="0" sz="4400" u="sng" cap="none" strike="noStrike">
              <a:solidFill>
                <a:schemeClr val="lt1"/>
              </a:solidFill>
              <a:latin typeface="Teko"/>
              <a:ea typeface="Teko"/>
              <a:cs typeface="Teko"/>
              <a:sym typeface="Teko"/>
            </a:endParaRPr>
          </a:p>
        </p:txBody>
      </p:sp>
      <p:sp>
        <p:nvSpPr>
          <p:cNvPr id="302" name="Google Shape;302;p25"/>
          <p:cNvSpPr txBox="1"/>
          <p:nvPr/>
        </p:nvSpPr>
        <p:spPr>
          <a:xfrm>
            <a:off x="618565" y="1463079"/>
            <a:ext cx="6096000"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from sklearn.svm import SVC</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svc = SVC(kernel='rbf')</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svc.fit(X_train, y_train)</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pred = svc.predict(X_test)</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display(sns.heatmap(confusion_matrix(y_test,pred),annot=</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True))</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print(classification_report(y_test,pred))</a:t>
            </a:r>
            <a:endParaRPr b="0" i="0" sz="2400" u="none" cap="none" strike="noStrike">
              <a:solidFill>
                <a:srgbClr val="73B5E4"/>
              </a:solidFill>
              <a:latin typeface="Libre Baskerville"/>
              <a:ea typeface="Libre Baskerville"/>
              <a:cs typeface="Libre Baskerville"/>
              <a:sym typeface="Libre Baskerville"/>
            </a:endParaRPr>
          </a:p>
        </p:txBody>
      </p:sp>
      <p:pic>
        <p:nvPicPr>
          <p:cNvPr id="303" name="Google Shape;303;p25"/>
          <p:cNvPicPr preferRelativeResize="0"/>
          <p:nvPr/>
        </p:nvPicPr>
        <p:blipFill rotWithShape="1">
          <a:blip r:embed="rId3">
            <a:alphaModFix/>
          </a:blip>
          <a:srcRect b="0" l="0" r="0" t="0"/>
          <a:stretch/>
        </p:blipFill>
        <p:spPr>
          <a:xfrm>
            <a:off x="7484021" y="999565"/>
            <a:ext cx="4089414" cy="39740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6"/>
          <p:cNvSpPr txBox="1"/>
          <p:nvPr/>
        </p:nvSpPr>
        <p:spPr>
          <a:xfrm>
            <a:off x="295910" y="205105"/>
            <a:ext cx="8406765" cy="768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400"/>
              <a:buFont typeface="Teko"/>
              <a:buNone/>
            </a:pPr>
            <a:r>
              <a:rPr b="0" i="0" lang="en-GB" sz="4400" u="none" cap="none" strike="noStrike">
                <a:solidFill>
                  <a:schemeClr val="lt1"/>
                </a:solidFill>
                <a:latin typeface="Teko"/>
                <a:ea typeface="Teko"/>
                <a:cs typeface="Teko"/>
                <a:sym typeface="Teko"/>
              </a:rPr>
              <a:t>Gredient Boosting classifier Algorithm :</a:t>
            </a:r>
            <a:endParaRPr b="0" i="0" sz="4400" u="none" cap="none" strike="noStrike">
              <a:solidFill>
                <a:schemeClr val="lt1"/>
              </a:solidFill>
              <a:latin typeface="Teko"/>
              <a:ea typeface="Teko"/>
              <a:cs typeface="Teko"/>
              <a:sym typeface="Teko"/>
            </a:endParaRPr>
          </a:p>
        </p:txBody>
      </p:sp>
      <p:sp>
        <p:nvSpPr>
          <p:cNvPr id="309" name="Google Shape;309;p26"/>
          <p:cNvSpPr txBox="1"/>
          <p:nvPr/>
        </p:nvSpPr>
        <p:spPr>
          <a:xfrm>
            <a:off x="592866" y="1377355"/>
            <a:ext cx="6096000"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from sklearn.ensemble import GradientBoostingClassifier</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gbc = GradientBoostingClassifier()</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gbc.fit(X_train, y_train)</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pred = gbc.predict(X_test)</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display(sns.heatmap(confusion_matrix(y_test,pred),annot=</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True))</a:t>
            </a:r>
            <a:endParaRPr b="0" i="0" sz="24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73B5E4"/>
              </a:buClr>
              <a:buSzPts val="2400"/>
              <a:buFont typeface="Libre Baskerville"/>
              <a:buNone/>
            </a:pPr>
            <a:r>
              <a:rPr b="0" i="0" lang="en-GB" sz="2400" u="none" cap="none" strike="noStrike">
                <a:solidFill>
                  <a:srgbClr val="73B5E4"/>
                </a:solidFill>
                <a:latin typeface="Libre Baskerville"/>
                <a:ea typeface="Libre Baskerville"/>
                <a:cs typeface="Libre Baskerville"/>
                <a:sym typeface="Libre Baskerville"/>
              </a:rPr>
              <a:t>print(classification_report(y_test,pred))</a:t>
            </a:r>
            <a:endParaRPr b="0" i="0" sz="2400" u="none" cap="none" strike="noStrike">
              <a:solidFill>
                <a:srgbClr val="73B5E4"/>
              </a:solidFill>
              <a:latin typeface="Libre Baskerville"/>
              <a:ea typeface="Libre Baskerville"/>
              <a:cs typeface="Libre Baskerville"/>
              <a:sym typeface="Libre Baskerville"/>
            </a:endParaRPr>
          </a:p>
        </p:txBody>
      </p:sp>
      <p:pic>
        <p:nvPicPr>
          <p:cNvPr id="310" name="Google Shape;310;p26"/>
          <p:cNvPicPr preferRelativeResize="0"/>
          <p:nvPr/>
        </p:nvPicPr>
        <p:blipFill rotWithShape="1">
          <a:blip r:embed="rId3">
            <a:alphaModFix/>
          </a:blip>
          <a:srcRect b="0" l="0" r="0" t="0"/>
          <a:stretch/>
        </p:blipFill>
        <p:spPr>
          <a:xfrm>
            <a:off x="7392035" y="836930"/>
            <a:ext cx="4333875" cy="55289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7"/>
          <p:cNvSpPr txBox="1"/>
          <p:nvPr/>
        </p:nvSpPr>
        <p:spPr>
          <a:xfrm>
            <a:off x="331694" y="205299"/>
            <a:ext cx="6096000" cy="768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400"/>
              <a:buFont typeface="Teko"/>
              <a:buNone/>
            </a:pPr>
            <a:r>
              <a:rPr b="0" i="0" lang="en-GB" sz="4400" u="sng" cap="none" strike="noStrike">
                <a:solidFill>
                  <a:schemeClr val="lt1"/>
                </a:solidFill>
                <a:latin typeface="Teko"/>
                <a:ea typeface="Teko"/>
                <a:cs typeface="Teko"/>
                <a:sym typeface="Teko"/>
              </a:rPr>
              <a:t>KNN Algorithm :</a:t>
            </a:r>
            <a:endParaRPr b="0" i="0" sz="4400" u="sng" cap="none" strike="noStrike">
              <a:solidFill>
                <a:schemeClr val="lt1"/>
              </a:solidFill>
              <a:latin typeface="Teko"/>
              <a:ea typeface="Teko"/>
              <a:cs typeface="Teko"/>
              <a:sym typeface="Teko"/>
            </a:endParaRPr>
          </a:p>
        </p:txBody>
      </p:sp>
      <p:sp>
        <p:nvSpPr>
          <p:cNvPr id="316" name="Google Shape;316;p27"/>
          <p:cNvSpPr txBox="1"/>
          <p:nvPr/>
        </p:nvSpPr>
        <p:spPr>
          <a:xfrm>
            <a:off x="430306" y="1530768"/>
            <a:ext cx="6096000" cy="41549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from sklearn.neighbors import KNeighborsClassifier</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from sklearn.neighbors import KNeighborsClassifierknn = </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KNeighborsClassifier(n_neighbors=20)</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knn.fit(X_train, y_train)</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pred = knn.predict(X_test)</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display(sns.heatmap(confusion_matrix(y_test,pred),annot=</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True))</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print(classification_report(y_test,pred))</a:t>
            </a:r>
            <a:endParaRPr b="0" i="0" sz="2400" u="none" cap="none" strike="noStrike">
              <a:solidFill>
                <a:schemeClr val="accent6"/>
              </a:solidFill>
              <a:latin typeface="Libre Baskerville"/>
              <a:ea typeface="Libre Baskerville"/>
              <a:cs typeface="Libre Baskerville"/>
              <a:sym typeface="Libre Baskerville"/>
            </a:endParaRPr>
          </a:p>
        </p:txBody>
      </p:sp>
      <p:pic>
        <p:nvPicPr>
          <p:cNvPr id="317" name="Google Shape;317;p27"/>
          <p:cNvPicPr preferRelativeResize="0"/>
          <p:nvPr/>
        </p:nvPicPr>
        <p:blipFill rotWithShape="1">
          <a:blip r:embed="rId3">
            <a:alphaModFix/>
          </a:blip>
          <a:srcRect b="0" l="0" r="0" t="0"/>
          <a:stretch/>
        </p:blipFill>
        <p:spPr>
          <a:xfrm>
            <a:off x="6854825" y="547370"/>
            <a:ext cx="5055235" cy="56349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8"/>
          <p:cNvSpPr txBox="1"/>
          <p:nvPr/>
        </p:nvSpPr>
        <p:spPr>
          <a:xfrm>
            <a:off x="555812" y="151510"/>
            <a:ext cx="6096000" cy="768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400"/>
              <a:buFont typeface="Teko"/>
              <a:buNone/>
            </a:pPr>
            <a:r>
              <a:rPr b="0" i="0" lang="en-GB" sz="4400" u="none" cap="none" strike="noStrike">
                <a:solidFill>
                  <a:schemeClr val="lt1"/>
                </a:solidFill>
                <a:latin typeface="Teko"/>
                <a:ea typeface="Teko"/>
                <a:cs typeface="Teko"/>
                <a:sym typeface="Teko"/>
              </a:rPr>
              <a:t>Accuracy of Each Algorithm:</a:t>
            </a:r>
            <a:endParaRPr b="0" i="0" sz="4400" u="none" cap="none" strike="noStrike">
              <a:solidFill>
                <a:schemeClr val="lt1"/>
              </a:solidFill>
              <a:latin typeface="Teko"/>
              <a:ea typeface="Teko"/>
              <a:cs typeface="Teko"/>
              <a:sym typeface="Teko"/>
            </a:endParaRPr>
          </a:p>
        </p:txBody>
      </p:sp>
      <p:sp>
        <p:nvSpPr>
          <p:cNvPr id="323" name="Google Shape;323;p28"/>
          <p:cNvSpPr txBox="1"/>
          <p:nvPr/>
        </p:nvSpPr>
        <p:spPr>
          <a:xfrm>
            <a:off x="555812" y="1276634"/>
            <a:ext cx="6096000" cy="48936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from sklearn.metrics import accuracy_score</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X_train, X_val, y_train, y_val = train_test_split(X, y, test_size = 0.20, random_state = 0)</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models = [dtree,svc, knn, gbc]</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acc_scores = []</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for model in models:</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    model.fit(X_train, y_train)</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    y_pred = model.predict(X_val)</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    acc_model = round(accuracy_score(y_pred, y_val) * 100, 2)</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    acc_scores.append(acc_model)</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acc_scores</a:t>
            </a:r>
            <a:endParaRPr b="0" i="0" sz="2400" u="none" cap="none" strike="noStrike">
              <a:solidFill>
                <a:schemeClr val="accent6"/>
              </a:solidFill>
              <a:latin typeface="Libre Baskerville"/>
              <a:ea typeface="Libre Baskerville"/>
              <a:cs typeface="Libre Baskerville"/>
              <a:sym typeface="Libre Baskerville"/>
            </a:endParaRPr>
          </a:p>
        </p:txBody>
      </p:sp>
      <p:sp>
        <p:nvSpPr>
          <p:cNvPr id="324" name="Google Shape;324;p28"/>
          <p:cNvSpPr txBox="1"/>
          <p:nvPr/>
        </p:nvSpPr>
        <p:spPr>
          <a:xfrm>
            <a:off x="7358866" y="1571755"/>
            <a:ext cx="4258235" cy="314071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lt1"/>
              </a:buClr>
              <a:buSzPts val="1800"/>
              <a:buFont typeface="Quicksand"/>
              <a:buNone/>
            </a:pPr>
            <a:r>
              <a:rPr b="1" i="0" lang="en-GB" sz="1800" u="sng" cap="none" strike="noStrike">
                <a:solidFill>
                  <a:schemeClr val="lt1"/>
                </a:solidFill>
                <a:latin typeface="Quicksand"/>
                <a:ea typeface="Quicksand"/>
                <a:cs typeface="Quicksand"/>
                <a:sym typeface="Quicksand"/>
              </a:rPr>
              <a:t>Model Name</a:t>
            </a:r>
            <a:r>
              <a:rPr b="1" i="0" lang="en-GB" sz="1800" u="none" cap="none" strike="noStrike">
                <a:solidFill>
                  <a:schemeClr val="lt1"/>
                </a:solidFill>
                <a:latin typeface="Quicksand"/>
                <a:ea typeface="Quicksand"/>
                <a:cs typeface="Quicksand"/>
                <a:sym typeface="Quicksand"/>
              </a:rPr>
              <a:t>  </a:t>
            </a:r>
            <a:r>
              <a:rPr b="0" i="0" lang="en-GB" sz="1800" u="none" cap="none" strike="noStrike">
                <a:solidFill>
                  <a:schemeClr val="lt1"/>
                </a:solidFill>
                <a:latin typeface="Quicksand Medium"/>
                <a:ea typeface="Quicksand Medium"/>
                <a:cs typeface="Quicksand Medium"/>
                <a:sym typeface="Quicksand Medium"/>
              </a:rPr>
              <a:t>                  </a:t>
            </a:r>
            <a:r>
              <a:rPr b="1" i="0" lang="en-GB" sz="1800" u="sng" cap="none" strike="noStrike">
                <a:solidFill>
                  <a:schemeClr val="lt1"/>
                </a:solidFill>
                <a:latin typeface="Quicksand"/>
                <a:ea typeface="Quicksand"/>
                <a:cs typeface="Quicksand"/>
                <a:sym typeface="Quicksand"/>
              </a:rPr>
              <a:t>Accuracy score</a:t>
            </a:r>
            <a:endParaRPr b="1" i="0" sz="1800" u="sng" cap="none" strike="noStrike">
              <a:solidFill>
                <a:schemeClr val="lt1"/>
              </a:solidFill>
              <a:latin typeface="Quicksand"/>
              <a:ea typeface="Quicksand"/>
              <a:cs typeface="Quicksand"/>
              <a:sym typeface="Quicksand"/>
            </a:endParaRPr>
          </a:p>
          <a:p>
            <a:pPr indent="0" lvl="0" marL="0" marR="0" rtl="0" algn="l">
              <a:lnSpc>
                <a:spcPct val="115000"/>
              </a:lnSpc>
              <a:spcBef>
                <a:spcPts val="900"/>
              </a:spcBef>
              <a:spcAft>
                <a:spcPts val="0"/>
              </a:spcAft>
              <a:buClr>
                <a:schemeClr val="lt1"/>
              </a:buClr>
              <a:buSzPts val="1800"/>
              <a:buFont typeface="Quicksand Medium"/>
              <a:buNone/>
            </a:pPr>
            <a:r>
              <a:rPr b="0" i="0" lang="en-GB" sz="1800" u="none" cap="none" strike="noStrike">
                <a:solidFill>
                  <a:schemeClr val="lt1"/>
                </a:solidFill>
                <a:latin typeface="Quicksand Medium"/>
                <a:ea typeface="Quicksand Medium"/>
                <a:cs typeface="Quicksand Medium"/>
                <a:sym typeface="Quicksand Medium"/>
              </a:rPr>
              <a:t>Decision Tree                             99.21</a:t>
            </a:r>
            <a:endParaRPr b="0" i="0" sz="1800" u="none" cap="none" strike="noStrike">
              <a:solidFill>
                <a:schemeClr val="lt1"/>
              </a:solidFill>
              <a:latin typeface="Quicksand Medium"/>
              <a:ea typeface="Quicksand Medium"/>
              <a:cs typeface="Quicksand Medium"/>
              <a:sym typeface="Quicksand Medium"/>
            </a:endParaRPr>
          </a:p>
          <a:p>
            <a:pPr indent="0" lvl="0" marL="0" marR="0" rtl="0" algn="l">
              <a:lnSpc>
                <a:spcPct val="100000"/>
              </a:lnSpc>
              <a:spcBef>
                <a:spcPts val="0"/>
              </a:spcBef>
              <a:spcAft>
                <a:spcPts val="0"/>
              </a:spcAft>
              <a:buClr>
                <a:schemeClr val="lt1"/>
              </a:buClr>
              <a:buSzPts val="1800"/>
              <a:buFont typeface="Quicksand Medium"/>
              <a:buNone/>
            </a:pPr>
            <a:r>
              <a:rPr b="0" i="0" lang="en-GB" sz="1800" u="none" cap="none" strike="noStrike">
                <a:solidFill>
                  <a:schemeClr val="lt1"/>
                </a:solidFill>
                <a:latin typeface="Quicksand Medium"/>
                <a:ea typeface="Quicksand Medium"/>
                <a:cs typeface="Quicksand Medium"/>
                <a:sym typeface="Quicksand Medium"/>
              </a:rPr>
              <a:t>SVC                                                 99.81</a:t>
            </a:r>
            <a:endParaRPr b="0" i="0" sz="1800" u="none" cap="none" strike="noStrike">
              <a:solidFill>
                <a:schemeClr val="lt1"/>
              </a:solidFill>
              <a:latin typeface="Quicksand Medium"/>
              <a:ea typeface="Quicksand Medium"/>
              <a:cs typeface="Quicksand Medium"/>
              <a:sym typeface="Quicksand Medium"/>
            </a:endParaRPr>
          </a:p>
          <a:p>
            <a:pPr indent="0" lvl="0" marL="0" marR="0" rtl="0" algn="l">
              <a:lnSpc>
                <a:spcPct val="100000"/>
              </a:lnSpc>
              <a:spcBef>
                <a:spcPts val="0"/>
              </a:spcBef>
              <a:spcAft>
                <a:spcPts val="0"/>
              </a:spcAft>
              <a:buClr>
                <a:schemeClr val="lt1"/>
              </a:buClr>
              <a:buSzPts val="1800"/>
              <a:buFont typeface="Quicksand Medium"/>
              <a:buNone/>
            </a:pPr>
            <a:r>
              <a:rPr b="0" i="0" lang="en-GB" sz="1800" u="none" cap="none" strike="noStrike">
                <a:solidFill>
                  <a:schemeClr val="lt1"/>
                </a:solidFill>
                <a:latin typeface="Quicksand Medium"/>
                <a:ea typeface="Quicksand Medium"/>
                <a:cs typeface="Quicksand Medium"/>
                <a:sym typeface="Quicksand Medium"/>
              </a:rPr>
              <a:t>k-NearestNeighbors                     100</a:t>
            </a:r>
            <a:endParaRPr b="0" i="0" sz="1800" u="none" cap="none" strike="noStrike">
              <a:solidFill>
                <a:schemeClr val="lt1"/>
              </a:solidFill>
              <a:latin typeface="Quicksand Medium"/>
              <a:ea typeface="Quicksand Medium"/>
              <a:cs typeface="Quicksand Medium"/>
              <a:sym typeface="Quicksand Medium"/>
            </a:endParaRPr>
          </a:p>
          <a:p>
            <a:pPr indent="0" lvl="0" marL="0" marR="0" rtl="0" algn="l">
              <a:lnSpc>
                <a:spcPct val="100000"/>
              </a:lnSpc>
              <a:spcBef>
                <a:spcPts val="0"/>
              </a:spcBef>
              <a:spcAft>
                <a:spcPts val="0"/>
              </a:spcAft>
              <a:buClr>
                <a:schemeClr val="lt1"/>
              </a:buClr>
              <a:buSzPts val="1800"/>
              <a:buFont typeface="Quicksand Medium"/>
              <a:buNone/>
            </a:pPr>
            <a:r>
              <a:rPr b="0" i="0" lang="en-GB" sz="1800" u="none" cap="none" strike="noStrike">
                <a:solidFill>
                  <a:schemeClr val="lt1"/>
                </a:solidFill>
                <a:latin typeface="Quicksand Medium"/>
                <a:ea typeface="Quicksand Medium"/>
                <a:cs typeface="Quicksand Medium"/>
                <a:sym typeface="Quicksand Medium"/>
              </a:rPr>
              <a:t>Gradient Boosting Classifier        99.21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txBox="1"/>
          <p:nvPr/>
        </p:nvSpPr>
        <p:spPr>
          <a:xfrm>
            <a:off x="448235" y="816660"/>
            <a:ext cx="6096000" cy="3323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snoring_rate =   71.56</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respiration_rate = 45.32</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body_temperature = 98.7</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limb_movement = 5.23</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blood_oxygen = 95.45</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eye_movement =  78.56</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sleeping_hours = 6.2</a:t>
            </a:r>
            <a:endParaRPr b="0" i="0" sz="2400" u="none" cap="none" strike="noStrike">
              <a:solidFill>
                <a:schemeClr val="accent6"/>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accent6"/>
              </a:buClr>
              <a:buSzPts val="2400"/>
              <a:buFont typeface="Libre Baskerville"/>
              <a:buNone/>
            </a:pPr>
            <a:r>
              <a:rPr b="0" i="0" lang="en-GB" sz="2400" u="none" cap="none" strike="noStrike">
                <a:solidFill>
                  <a:schemeClr val="accent6"/>
                </a:solidFill>
                <a:latin typeface="Libre Baskerville"/>
                <a:ea typeface="Libre Baskerville"/>
                <a:cs typeface="Libre Baskerville"/>
                <a:sym typeface="Libre Baskerville"/>
              </a:rPr>
              <a:t>heart_rate = 60                      </a:t>
            </a:r>
            <a:r>
              <a:rPr b="0" i="0" lang="en-GB" sz="2400" u="none" cap="none" strike="noStrike">
                <a:solidFill>
                  <a:schemeClr val="accent1"/>
                </a:solidFill>
                <a:latin typeface="Libre Baskerville"/>
                <a:ea typeface="Libre Baskerville"/>
                <a:cs typeface="Libre Baskerville"/>
                <a:sym typeface="Libre Baskerville"/>
              </a:rPr>
              <a:t> #Giving Inputs</a:t>
            </a:r>
            <a:endParaRPr b="0" i="0" sz="2400" u="none" cap="none" strike="noStrike">
              <a:solidFill>
                <a:schemeClr val="accent1"/>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accent6"/>
              </a:solidFill>
              <a:latin typeface="Quicksand Medium"/>
              <a:ea typeface="Quicksand Medium"/>
              <a:cs typeface="Quicksand Medium"/>
              <a:sym typeface="Quicksand Medium"/>
            </a:endParaRPr>
          </a:p>
        </p:txBody>
      </p:sp>
      <p:sp>
        <p:nvSpPr>
          <p:cNvPr id="330" name="Google Shape;330;p29"/>
          <p:cNvSpPr txBox="1"/>
          <p:nvPr/>
        </p:nvSpPr>
        <p:spPr>
          <a:xfrm>
            <a:off x="340659" y="0"/>
            <a:ext cx="8364070" cy="7670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400"/>
              <a:buFont typeface="Teko"/>
              <a:buNone/>
            </a:pPr>
            <a:r>
              <a:rPr b="0" i="0" lang="en-GB" sz="4400" u="none" cap="none" strike="noStrike">
                <a:solidFill>
                  <a:schemeClr val="lt1"/>
                </a:solidFill>
                <a:latin typeface="Teko"/>
                <a:ea typeface="Teko"/>
                <a:cs typeface="Teko"/>
                <a:sym typeface="Teko"/>
              </a:rPr>
              <a:t>Making Predictions by using KNN Algorithm:</a:t>
            </a:r>
            <a:endParaRPr b="0" i="0" sz="4400" u="none" cap="none" strike="noStrike">
              <a:solidFill>
                <a:schemeClr val="lt1"/>
              </a:solidFill>
              <a:latin typeface="Teko"/>
              <a:ea typeface="Teko"/>
              <a:cs typeface="Teko"/>
              <a:sym typeface="Teko"/>
            </a:endParaRPr>
          </a:p>
        </p:txBody>
      </p:sp>
      <p:sp>
        <p:nvSpPr>
          <p:cNvPr id="331" name="Google Shape;331;p29"/>
          <p:cNvSpPr txBox="1"/>
          <p:nvPr/>
        </p:nvSpPr>
        <p:spPr>
          <a:xfrm>
            <a:off x="3551704" y="4034368"/>
            <a:ext cx="6096000" cy="234061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Quicksand"/>
              <a:buNone/>
            </a:pPr>
            <a:r>
              <a:rPr b="1" i="0" lang="en-GB" sz="1800" u="none" cap="none" strike="noStrike">
                <a:solidFill>
                  <a:schemeClr val="lt1"/>
                </a:solidFill>
                <a:latin typeface="Quicksand"/>
                <a:ea typeface="Quicksand"/>
                <a:cs typeface="Quicksand"/>
                <a:sym typeface="Quicksand"/>
              </a:rPr>
              <a:t>dd = [[snoring_rate,respiration_rate,body_temperature,limb_movement,blood_oxygen,eye_movement,</a:t>
            </a:r>
            <a:endParaRPr b="1" i="0" sz="1800" u="none" cap="none" strike="noStrike">
              <a:solidFill>
                <a:schemeClr val="lt1"/>
              </a:solidFill>
              <a:latin typeface="Quicksand"/>
              <a:ea typeface="Quicksand"/>
              <a:cs typeface="Quicksand"/>
              <a:sym typeface="Quicksand"/>
            </a:endParaRPr>
          </a:p>
          <a:p>
            <a:pPr indent="0" lvl="0" marL="0" marR="0" rtl="0" algn="l">
              <a:lnSpc>
                <a:spcPct val="100000"/>
              </a:lnSpc>
              <a:spcBef>
                <a:spcPts val="0"/>
              </a:spcBef>
              <a:spcAft>
                <a:spcPts val="0"/>
              </a:spcAft>
              <a:buClr>
                <a:schemeClr val="lt1"/>
              </a:buClr>
              <a:buSzPts val="1800"/>
              <a:buFont typeface="Quicksand"/>
              <a:buNone/>
            </a:pPr>
            <a:r>
              <a:rPr b="1" i="0" lang="en-GB" sz="1800" u="none" cap="none" strike="noStrike">
                <a:solidFill>
                  <a:schemeClr val="lt1"/>
                </a:solidFill>
                <a:latin typeface="Quicksand"/>
                <a:ea typeface="Quicksand"/>
                <a:cs typeface="Quicksand"/>
                <a:sym typeface="Quicksand"/>
              </a:rPr>
              <a:t>sleeping_hours,heart_rate]]</a:t>
            </a:r>
            <a:endParaRPr b="1" i="0" sz="1800" u="none" cap="none" strike="noStrike">
              <a:solidFill>
                <a:schemeClr val="lt1"/>
              </a:solidFill>
              <a:latin typeface="Quicksand"/>
              <a:ea typeface="Quicksand"/>
              <a:cs typeface="Quicksand"/>
              <a:sym typeface="Quicksand"/>
            </a:endParaRPr>
          </a:p>
          <a:p>
            <a:pPr indent="0" lvl="0" marL="0" marR="0" rtl="0" algn="l">
              <a:lnSpc>
                <a:spcPct val="100000"/>
              </a:lnSpc>
              <a:spcBef>
                <a:spcPts val="0"/>
              </a:spcBef>
              <a:spcAft>
                <a:spcPts val="0"/>
              </a:spcAft>
              <a:buClr>
                <a:schemeClr val="lt1"/>
              </a:buClr>
              <a:buSzPts val="1800"/>
              <a:buFont typeface="Quicksand"/>
              <a:buNone/>
            </a:pPr>
            <a:r>
              <a:rPr b="1" i="0" lang="en-GB" sz="1800" u="sng" cap="none" strike="noStrike">
                <a:solidFill>
                  <a:schemeClr val="lt1"/>
                </a:solidFill>
                <a:latin typeface="Quicksand"/>
                <a:ea typeface="Quicksand"/>
                <a:cs typeface="Quicksand"/>
                <a:sym typeface="Quicksand"/>
              </a:rPr>
              <a:t>result = knn.predict(dd)</a:t>
            </a:r>
            <a:endParaRPr b="1" i="0" sz="1800" u="sng" cap="none" strike="noStrike">
              <a:solidFill>
                <a:schemeClr val="lt1"/>
              </a:solidFill>
              <a:latin typeface="Quicksand"/>
              <a:ea typeface="Quicksand"/>
              <a:cs typeface="Quicksand"/>
              <a:sym typeface="Quicksand"/>
            </a:endParaRPr>
          </a:p>
          <a:p>
            <a:pPr indent="0" lvl="0" marL="0" marR="0" rtl="0" algn="l">
              <a:lnSpc>
                <a:spcPct val="100000"/>
              </a:lnSpc>
              <a:spcBef>
                <a:spcPts val="0"/>
              </a:spcBef>
              <a:spcAft>
                <a:spcPts val="0"/>
              </a:spcAft>
              <a:buClr>
                <a:srgbClr val="73B5E4"/>
              </a:buClr>
              <a:buSzPts val="2400"/>
              <a:buFont typeface="Quicksand"/>
              <a:buNone/>
            </a:pPr>
            <a:r>
              <a:rPr b="1" i="0" lang="en-GB" sz="2400" u="none" cap="none" strike="noStrike">
                <a:solidFill>
                  <a:srgbClr val="73B5E4"/>
                </a:solidFill>
                <a:latin typeface="Quicksand"/>
                <a:ea typeface="Quicksand"/>
                <a:cs typeface="Quicksand"/>
                <a:sym typeface="Quicksand"/>
              </a:rPr>
              <a:t>Output :</a:t>
            </a:r>
            <a:endParaRPr b="1" i="0" sz="2400" u="none" cap="none" strike="noStrike">
              <a:solidFill>
                <a:srgbClr val="73B5E4"/>
              </a:solidFill>
              <a:latin typeface="Quicksand"/>
              <a:ea typeface="Quicksand"/>
              <a:cs typeface="Quicksand"/>
              <a:sym typeface="Quicksand"/>
            </a:endParaRPr>
          </a:p>
          <a:p>
            <a:pPr indent="0" lvl="0" marL="0" marR="0" rtl="0" algn="l">
              <a:lnSpc>
                <a:spcPct val="115000"/>
              </a:lnSpc>
              <a:spcBef>
                <a:spcPts val="0"/>
              </a:spcBef>
              <a:spcAft>
                <a:spcPts val="0"/>
              </a:spcAft>
              <a:buClr>
                <a:srgbClr val="73B5E4"/>
              </a:buClr>
              <a:buSzPts val="2800"/>
              <a:buFont typeface="Quicksand Medium"/>
              <a:buNone/>
            </a:pPr>
            <a:r>
              <a:rPr b="0" i="0" lang="en-GB" sz="2800" u="none" cap="none" strike="noStrike">
                <a:solidFill>
                  <a:srgbClr val="73B5E4"/>
                </a:solidFill>
                <a:latin typeface="Quicksand Medium"/>
                <a:ea typeface="Quicksand Medium"/>
                <a:cs typeface="Quicksand Medium"/>
                <a:sym typeface="Quicksand Medium"/>
              </a:rPr>
              <a:t>the stress level is  2</a:t>
            </a:r>
            <a:endParaRPr b="0" i="0" sz="2800" u="none" cap="none" strike="noStrike">
              <a:solidFill>
                <a:srgbClr val="73B5E4"/>
              </a:solidFill>
              <a:latin typeface="Quicksand Medium"/>
              <a:ea typeface="Quicksand Medium"/>
              <a:cs typeface="Quicksand Medium"/>
              <a:sym typeface="Quicksand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
          <p:cNvSpPr/>
          <p:nvPr/>
        </p:nvSpPr>
        <p:spPr>
          <a:xfrm>
            <a:off x="0" y="295835"/>
            <a:ext cx="5226424" cy="1102659"/>
          </a:xfrm>
          <a:prstGeom prst="homePlate">
            <a:avLst>
              <a:gd fmla="val 50000" name="adj"/>
            </a:avLst>
          </a:prstGeom>
          <a:solidFill>
            <a:srgbClr val="C9D0D1"/>
          </a:solidFill>
          <a:ln cap="rnd" cmpd="sng" w="158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en-GB" sz="4000" u="none" cap="none" strike="noStrike">
                <a:solidFill>
                  <a:schemeClr val="dk1"/>
                </a:solidFill>
                <a:latin typeface="Arial"/>
                <a:ea typeface="Arial"/>
                <a:cs typeface="Arial"/>
                <a:sym typeface="Arial"/>
              </a:rPr>
              <a:t> </a:t>
            </a:r>
            <a:r>
              <a:rPr b="1" i="0" lang="en-GB" sz="2800" u="none" cap="none" strike="noStrike">
                <a:solidFill>
                  <a:schemeClr val="dk1"/>
                </a:solidFill>
                <a:latin typeface="Teko"/>
                <a:ea typeface="Teko"/>
                <a:cs typeface="Teko"/>
                <a:sym typeface="Teko"/>
              </a:rPr>
              <a:t>Data Science : What does it mean?</a:t>
            </a:r>
            <a:endParaRPr b="1" i="0" sz="2800" u="none" cap="none" strike="noStrike">
              <a:solidFill>
                <a:schemeClr val="dk1"/>
              </a:solidFill>
              <a:latin typeface="Teko"/>
              <a:ea typeface="Teko"/>
              <a:cs typeface="Teko"/>
              <a:sym typeface="Teko"/>
            </a:endParaRPr>
          </a:p>
        </p:txBody>
      </p:sp>
      <p:sp>
        <p:nvSpPr>
          <p:cNvPr id="145" name="Google Shape;145;p3"/>
          <p:cNvSpPr txBox="1"/>
          <p:nvPr/>
        </p:nvSpPr>
        <p:spPr>
          <a:xfrm>
            <a:off x="1174377" y="2070848"/>
            <a:ext cx="9269506" cy="4247317"/>
          </a:xfrm>
          <a:prstGeom prst="rect">
            <a:avLst/>
          </a:prstGeom>
          <a:noFill/>
          <a:ln>
            <a:noFill/>
          </a:ln>
        </p:spPr>
        <p:txBody>
          <a:bodyPr anchorCtr="0" anchor="t" bIns="45700" lIns="91425" spcFirstLastPara="1" rIns="91425" wrap="square" tIns="45700">
            <a:spAutoFit/>
          </a:bodyPr>
          <a:lstStyle/>
          <a:p>
            <a:pPr indent="-333375" lvl="0" marL="457200" marR="0" rtl="0" algn="l">
              <a:lnSpc>
                <a:spcPct val="100000"/>
              </a:lnSpc>
              <a:spcBef>
                <a:spcPts val="0"/>
              </a:spcBef>
              <a:spcAft>
                <a:spcPts val="0"/>
              </a:spcAft>
              <a:buClr>
                <a:schemeClr val="accent1"/>
              </a:buClr>
              <a:buSzPts val="1650"/>
              <a:buFont typeface="Nixie One"/>
              <a:buChar char="●"/>
            </a:pPr>
            <a:r>
              <a:rPr b="1" i="0" lang="en-GB" sz="2800" u="sng" cap="none" strike="noStrike">
                <a:solidFill>
                  <a:schemeClr val="accent1"/>
                </a:solidFill>
                <a:latin typeface="Libre Baskerville"/>
                <a:ea typeface="Libre Baskerville"/>
                <a:cs typeface="Libre Baskerville"/>
                <a:sym typeface="Libre Baskerville"/>
              </a:rPr>
              <a:t>Data science</a:t>
            </a:r>
            <a:r>
              <a:rPr b="0" i="0" lang="en-GB" sz="2800" u="none" cap="none" strike="noStrike">
                <a:solidFill>
                  <a:schemeClr val="accent1"/>
                </a:solidFill>
                <a:latin typeface="Libre Baskerville"/>
                <a:ea typeface="Libre Baskerville"/>
                <a:cs typeface="Libre Baskerville"/>
                <a:sym typeface="Libre Baskerville"/>
              </a:rPr>
              <a:t> is an </a:t>
            </a:r>
            <a:r>
              <a:rPr b="1" i="0" lang="en-GB" sz="2800" u="sng" cap="none" strike="noStrike">
                <a:solidFill>
                  <a:schemeClr val="accent1"/>
                </a:solidFill>
                <a:latin typeface="Libre Baskerville"/>
                <a:ea typeface="Libre Baskerville"/>
                <a:cs typeface="Libre Baskerville"/>
                <a:sym typeface="Libre Baskerville"/>
              </a:rPr>
              <a:t>interdisciplinary</a:t>
            </a:r>
            <a:r>
              <a:rPr b="0" i="0" lang="en-GB" sz="2800" u="none" cap="none" strike="noStrike">
                <a:solidFill>
                  <a:schemeClr val="accent1"/>
                </a:solidFill>
                <a:latin typeface="Libre Baskerville"/>
                <a:ea typeface="Libre Baskerville"/>
                <a:cs typeface="Libre Baskerville"/>
                <a:sym typeface="Libre Baskerville"/>
              </a:rPr>
              <a:t> field that uses </a:t>
            </a:r>
            <a:r>
              <a:rPr b="1" i="0" lang="en-GB" sz="2800" u="none" cap="none" strike="noStrike">
                <a:solidFill>
                  <a:schemeClr val="accent1"/>
                </a:solidFill>
                <a:latin typeface="Libre Baskerville"/>
                <a:ea typeface="Libre Baskerville"/>
                <a:cs typeface="Libre Baskerville"/>
                <a:sym typeface="Libre Baskerville"/>
              </a:rPr>
              <a:t>scientific methods, processes, algorithms and systems </a:t>
            </a:r>
            <a:r>
              <a:rPr b="0" i="0" lang="en-GB" sz="2800" u="none" cap="none" strike="noStrike">
                <a:solidFill>
                  <a:schemeClr val="accent1"/>
                </a:solidFill>
                <a:latin typeface="Libre Baskerville"/>
                <a:ea typeface="Libre Baskerville"/>
                <a:cs typeface="Libre Baskerville"/>
                <a:sym typeface="Libre Baskerville"/>
              </a:rPr>
              <a:t>to extract knowledge and insights from </a:t>
            </a:r>
            <a:r>
              <a:rPr b="1" i="0" lang="en-GB" sz="2800" u="sng" cap="none" strike="noStrike">
                <a:solidFill>
                  <a:schemeClr val="accent1"/>
                </a:solidFill>
                <a:latin typeface="Libre Baskerville"/>
                <a:ea typeface="Libre Baskerville"/>
                <a:cs typeface="Libre Baskerville"/>
                <a:sym typeface="Libre Baskerville"/>
              </a:rPr>
              <a:t>noisy, structured</a:t>
            </a:r>
            <a:r>
              <a:rPr b="0" i="0" lang="en-GB" sz="2800" u="sng" cap="none" strike="noStrike">
                <a:solidFill>
                  <a:schemeClr val="accent1"/>
                </a:solidFill>
                <a:latin typeface="Libre Baskerville"/>
                <a:ea typeface="Libre Baskerville"/>
                <a:cs typeface="Libre Baskerville"/>
                <a:sym typeface="Libre Baskerville"/>
              </a:rPr>
              <a:t> </a:t>
            </a:r>
            <a:r>
              <a:rPr b="0" i="0" lang="en-GB" sz="2800" u="none" cap="none" strike="noStrike">
                <a:solidFill>
                  <a:schemeClr val="accent1"/>
                </a:solidFill>
                <a:latin typeface="Libre Baskerville"/>
                <a:ea typeface="Libre Baskerville"/>
                <a:cs typeface="Libre Baskerville"/>
                <a:sym typeface="Libre Baskerville"/>
              </a:rPr>
              <a:t>and </a:t>
            </a:r>
            <a:r>
              <a:rPr b="1" i="0" lang="en-GB" sz="2800" u="sng" cap="none" strike="noStrike">
                <a:solidFill>
                  <a:schemeClr val="accent1"/>
                </a:solidFill>
                <a:latin typeface="Libre Baskerville"/>
                <a:ea typeface="Libre Baskerville"/>
                <a:cs typeface="Libre Baskerville"/>
                <a:sym typeface="Libre Baskerville"/>
              </a:rPr>
              <a:t>unstructured data</a:t>
            </a:r>
            <a:r>
              <a:rPr b="0" i="0" lang="en-GB" sz="2800" u="sng" cap="none" strike="noStrike">
                <a:solidFill>
                  <a:schemeClr val="accent1"/>
                </a:solidFill>
                <a:latin typeface="Libre Baskerville"/>
                <a:ea typeface="Libre Baskerville"/>
                <a:cs typeface="Libre Baskerville"/>
                <a:sym typeface="Libre Baskerville"/>
              </a:rPr>
              <a:t>,</a:t>
            </a:r>
            <a:r>
              <a:rPr b="0" i="0" lang="en-GB" sz="2800" u="none" cap="none" strike="noStrike">
                <a:solidFill>
                  <a:schemeClr val="accent1"/>
                </a:solidFill>
                <a:latin typeface="Libre Baskerville"/>
                <a:ea typeface="Libre Baskerville"/>
                <a:cs typeface="Libre Baskerville"/>
                <a:sym typeface="Libre Baskerville"/>
              </a:rPr>
              <a:t> and apply knowledge and actionable insights from data across a broad range of application domains.</a:t>
            </a:r>
            <a:endParaRPr b="0" i="0" sz="2800" u="none" cap="none" strike="noStrike">
              <a:solidFill>
                <a:schemeClr val="accent1"/>
              </a:solidFill>
              <a:latin typeface="Libre Baskerville"/>
              <a:ea typeface="Libre Baskerville"/>
              <a:cs typeface="Libre Baskerville"/>
              <a:sym typeface="Libre Baskerville"/>
            </a:endParaRPr>
          </a:p>
          <a:p>
            <a:pPr indent="0" lvl="0" marL="457200" marR="0" rtl="0" algn="l">
              <a:lnSpc>
                <a:spcPct val="100000"/>
              </a:lnSpc>
              <a:spcBef>
                <a:spcPts val="0"/>
              </a:spcBef>
              <a:spcAft>
                <a:spcPts val="0"/>
              </a:spcAft>
              <a:buClr>
                <a:schemeClr val="accent1"/>
              </a:buClr>
              <a:buSzPts val="2800"/>
              <a:buFont typeface="Libre Baskerville"/>
              <a:buNone/>
            </a:pPr>
            <a:r>
              <a:rPr b="0" i="0" lang="en-GB" sz="2800" u="none" cap="none" strike="noStrike">
                <a:solidFill>
                  <a:schemeClr val="accent1"/>
                </a:solidFill>
                <a:latin typeface="Libre Baskerville"/>
                <a:ea typeface="Libre Baskerville"/>
                <a:cs typeface="Libre Baskerville"/>
                <a:sym typeface="Libre Baskerville"/>
              </a:rPr>
              <a:t> </a:t>
            </a:r>
            <a:endParaRPr b="0" i="0" sz="2800" u="none" cap="none" strike="noStrike">
              <a:solidFill>
                <a:schemeClr val="accent1"/>
              </a:solidFill>
              <a:latin typeface="Libre Baskerville"/>
              <a:ea typeface="Libre Baskerville"/>
              <a:cs typeface="Libre Baskerville"/>
              <a:sym typeface="Libre Baskerville"/>
            </a:endParaRPr>
          </a:p>
          <a:p>
            <a:pPr indent="-333375" lvl="0" marL="457200" marR="0" rtl="0" algn="l">
              <a:lnSpc>
                <a:spcPct val="100000"/>
              </a:lnSpc>
              <a:spcBef>
                <a:spcPts val="0"/>
              </a:spcBef>
              <a:spcAft>
                <a:spcPts val="0"/>
              </a:spcAft>
              <a:buClr>
                <a:schemeClr val="accent1"/>
              </a:buClr>
              <a:buSzPts val="1650"/>
              <a:buFont typeface="Nixie One"/>
              <a:buChar char="●"/>
            </a:pPr>
            <a:r>
              <a:rPr b="0" i="0" lang="en-GB" sz="2800" u="none" cap="none" strike="noStrike">
                <a:solidFill>
                  <a:schemeClr val="accent1"/>
                </a:solidFill>
                <a:latin typeface="Libre Baskerville"/>
                <a:ea typeface="Libre Baskerville"/>
                <a:cs typeface="Libre Baskerville"/>
                <a:sym typeface="Libre Baskerville"/>
              </a:rPr>
              <a:t>Data science is related to </a:t>
            </a:r>
            <a:r>
              <a:rPr b="1" i="0" lang="en-GB" sz="2800" u="sng" cap="none" strike="noStrike">
                <a:solidFill>
                  <a:schemeClr val="accent1"/>
                </a:solidFill>
                <a:latin typeface="Libre Baskerville"/>
                <a:ea typeface="Libre Baskerville"/>
                <a:cs typeface="Libre Baskerville"/>
                <a:sym typeface="Libre Baskerville"/>
              </a:rPr>
              <a:t>data mining, machine learning and big data.</a:t>
            </a:r>
            <a:endParaRPr b="1" i="0" sz="2800" u="sng" cap="none" strike="noStrike">
              <a:solidFill>
                <a:schemeClr val="accent1"/>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nvSpPr>
        <p:spPr>
          <a:xfrm>
            <a:off x="3944620" y="2758440"/>
            <a:ext cx="76581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GB" sz="6600" u="none" cap="none" strike="noStrike">
                <a:solidFill>
                  <a:schemeClr val="lt1"/>
                </a:solidFill>
                <a:latin typeface="Teko"/>
                <a:ea typeface="Teko"/>
                <a:cs typeface="Teko"/>
                <a:sym typeface="Teko"/>
              </a:rPr>
              <a:t>Thank You</a:t>
            </a:r>
            <a:endParaRPr b="0" i="0" sz="6600" u="none" cap="none" strike="noStrike">
              <a:solidFill>
                <a:schemeClr val="lt1"/>
              </a:solidFill>
              <a:latin typeface="Teko"/>
              <a:ea typeface="Teko"/>
              <a:cs typeface="Teko"/>
              <a:sym typeface="Tek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4"/>
          <p:cNvSpPr/>
          <p:nvPr/>
        </p:nvSpPr>
        <p:spPr>
          <a:xfrm>
            <a:off x="0" y="322729"/>
            <a:ext cx="5226424" cy="1102659"/>
          </a:xfrm>
          <a:prstGeom prst="homePlate">
            <a:avLst>
              <a:gd fmla="val 50000" name="adj"/>
            </a:avLst>
          </a:prstGeom>
          <a:solidFill>
            <a:srgbClr val="C9D0D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Arial"/>
              <a:buNone/>
            </a:pPr>
            <a:r>
              <a:rPr b="1" i="0" lang="en-GB" sz="4000" u="none" cap="none" strike="noStrike">
                <a:solidFill>
                  <a:schemeClr val="dk1"/>
                </a:solidFill>
                <a:latin typeface="Arial"/>
                <a:ea typeface="Arial"/>
                <a:cs typeface="Arial"/>
                <a:sym typeface="Arial"/>
              </a:rPr>
              <a:t> </a:t>
            </a:r>
            <a:r>
              <a:rPr b="0" i="0" lang="en-GB" sz="3600" u="none" cap="none" strike="noStrike">
                <a:solidFill>
                  <a:schemeClr val="dk1"/>
                </a:solidFill>
                <a:latin typeface="Teko"/>
                <a:ea typeface="Teko"/>
                <a:cs typeface="Teko"/>
                <a:sym typeface="Teko"/>
              </a:rPr>
              <a:t>Applications of Data Science</a:t>
            </a:r>
            <a:endParaRPr b="1" i="0" sz="3600" u="none" cap="none" strike="noStrike">
              <a:solidFill>
                <a:schemeClr val="dk1"/>
              </a:solidFill>
              <a:latin typeface="Teko"/>
              <a:ea typeface="Teko"/>
              <a:cs typeface="Teko"/>
              <a:sym typeface="Teko"/>
            </a:endParaRPr>
          </a:p>
        </p:txBody>
      </p:sp>
      <p:sp>
        <p:nvSpPr>
          <p:cNvPr id="151" name="Google Shape;151;p4"/>
          <p:cNvSpPr txBox="1"/>
          <p:nvPr/>
        </p:nvSpPr>
        <p:spPr>
          <a:xfrm>
            <a:off x="1210236" y="1694330"/>
            <a:ext cx="9206753" cy="5563061"/>
          </a:xfrm>
          <a:prstGeom prst="rect">
            <a:avLst/>
          </a:prstGeom>
          <a:noFill/>
          <a:ln>
            <a:noFill/>
          </a:ln>
        </p:spPr>
        <p:txBody>
          <a:bodyPr anchorCtr="0" anchor="t" bIns="45700" lIns="91425" spcFirstLastPara="1" rIns="91425" wrap="square" tIns="45700">
            <a:spAutoFit/>
          </a:bodyPr>
          <a:lstStyle/>
          <a:p>
            <a:pPr indent="-342900" lvl="0" marL="466725" marR="0" rtl="0" algn="l">
              <a:lnSpc>
                <a:spcPct val="100000"/>
              </a:lnSpc>
              <a:spcBef>
                <a:spcPts val="0"/>
              </a:spcBef>
              <a:spcAft>
                <a:spcPts val="0"/>
              </a:spcAft>
              <a:buClr>
                <a:srgbClr val="A2CDED"/>
              </a:buClr>
              <a:buSzPts val="1650"/>
              <a:buFont typeface="Arial"/>
              <a:buChar char="•"/>
            </a:pPr>
            <a:r>
              <a:rPr b="0" i="0" lang="en-GB" sz="2800" u="none" cap="none" strike="noStrike">
                <a:solidFill>
                  <a:srgbClr val="73B5E4"/>
                </a:solidFill>
                <a:latin typeface="Libre Baskerville"/>
                <a:ea typeface="Libre Baskerville"/>
                <a:cs typeface="Libre Baskerville"/>
                <a:sym typeface="Libre Baskerville"/>
              </a:rPr>
              <a:t>The role of Data Science Applications </a:t>
            </a:r>
            <a:r>
              <a:rPr b="1" i="0" lang="en-GB" sz="2800" u="none" cap="none" strike="noStrike">
                <a:solidFill>
                  <a:srgbClr val="73B5E4"/>
                </a:solidFill>
                <a:latin typeface="Libre Baskerville"/>
                <a:ea typeface="Libre Baskerville"/>
                <a:cs typeface="Libre Baskerville"/>
                <a:sym typeface="Libre Baskerville"/>
              </a:rPr>
              <a:t>hasn’t evolved overnight</a:t>
            </a:r>
            <a:r>
              <a:rPr b="0" i="0" lang="en-GB" sz="2800" u="none" cap="none" strike="noStrike">
                <a:solidFill>
                  <a:srgbClr val="73B5E4"/>
                </a:solidFill>
                <a:latin typeface="Libre Baskerville"/>
                <a:ea typeface="Libre Baskerville"/>
                <a:cs typeface="Libre Baskerville"/>
                <a:sym typeface="Libre Baskerville"/>
              </a:rPr>
              <a:t>.</a:t>
            </a:r>
            <a:endParaRPr b="0" i="0" sz="2800" u="none" cap="none" strike="noStrike">
              <a:solidFill>
                <a:srgbClr val="73B5E4"/>
              </a:solidFill>
              <a:latin typeface="Libre Baskerville"/>
              <a:ea typeface="Libre Baskerville"/>
              <a:cs typeface="Libre Baskerville"/>
              <a:sym typeface="Libre Baskerville"/>
            </a:endParaRPr>
          </a:p>
          <a:p>
            <a:pPr indent="-342900" lvl="0" marL="466725" marR="0" rtl="0" algn="l">
              <a:lnSpc>
                <a:spcPct val="100000"/>
              </a:lnSpc>
              <a:spcBef>
                <a:spcPts val="0"/>
              </a:spcBef>
              <a:spcAft>
                <a:spcPts val="0"/>
              </a:spcAft>
              <a:buClr>
                <a:srgbClr val="A2CDED"/>
              </a:buClr>
              <a:buSzPts val="1650"/>
              <a:buFont typeface="Arial"/>
              <a:buChar char="•"/>
            </a:pPr>
            <a:r>
              <a:rPr b="0" i="0" lang="en-GB" sz="2800" u="none" cap="none" strike="noStrike">
                <a:solidFill>
                  <a:srgbClr val="73B5E4"/>
                </a:solidFill>
                <a:latin typeface="Libre Baskerville"/>
                <a:ea typeface="Libre Baskerville"/>
                <a:cs typeface="Libre Baskerville"/>
                <a:sym typeface="Libre Baskerville"/>
              </a:rPr>
              <a:t>Thanks to </a:t>
            </a:r>
            <a:r>
              <a:rPr b="1" i="0" lang="en-GB" sz="2800" u="none" cap="none" strike="noStrike">
                <a:solidFill>
                  <a:srgbClr val="73B5E4"/>
                </a:solidFill>
                <a:latin typeface="Libre Baskerville"/>
                <a:ea typeface="Libre Baskerville"/>
                <a:cs typeface="Libre Baskerville"/>
                <a:sym typeface="Libre Baskerville"/>
              </a:rPr>
              <a:t>faster computing and cheaper storage</a:t>
            </a:r>
            <a:r>
              <a:rPr b="0" i="0" lang="en-GB" sz="2800" u="none" cap="none" strike="noStrike">
                <a:solidFill>
                  <a:srgbClr val="73B5E4"/>
                </a:solidFill>
                <a:latin typeface="Libre Baskerville"/>
                <a:ea typeface="Libre Baskerville"/>
                <a:cs typeface="Libre Baskerville"/>
                <a:sym typeface="Libre Baskerville"/>
              </a:rPr>
              <a:t>, we can now predict outcomes in minutes, which could take several human hours to process. The following are several applications ,</a:t>
            </a:r>
            <a:endParaRPr b="0" i="0" sz="2800" u="none" cap="none" strike="noStrike">
              <a:solidFill>
                <a:srgbClr val="73B5E4"/>
              </a:solidFill>
              <a:latin typeface="Libre Baskerville"/>
              <a:ea typeface="Libre Baskerville"/>
              <a:cs typeface="Libre Baskerville"/>
              <a:sym typeface="Libre Baskerville"/>
            </a:endParaRPr>
          </a:p>
          <a:p>
            <a:pPr indent="-342900" lvl="0" marL="466725" marR="0" rtl="0" algn="just">
              <a:lnSpc>
                <a:spcPct val="115000"/>
              </a:lnSpc>
              <a:spcBef>
                <a:spcPts val="0"/>
              </a:spcBef>
              <a:spcAft>
                <a:spcPts val="0"/>
              </a:spcAft>
              <a:buClr>
                <a:srgbClr val="A2CDED"/>
              </a:buClr>
              <a:buSzPts val="1650"/>
              <a:buFont typeface="Arial"/>
              <a:buChar char="•"/>
            </a:pPr>
            <a:r>
              <a:rPr b="0" i="0" lang="en-GB" sz="2800" u="none" cap="none" strike="noStrike">
                <a:solidFill>
                  <a:srgbClr val="73B5E4"/>
                </a:solidFill>
                <a:latin typeface="Libre Baskerville"/>
                <a:ea typeface="Libre Baskerville"/>
                <a:cs typeface="Libre Baskerville"/>
                <a:sym typeface="Libre Baskerville"/>
              </a:rPr>
              <a:t>Fraud and Risk Detection, Healthcare, Internet Search , Targeted Advertising, </a:t>
            </a:r>
            <a:endParaRPr b="0" i="0" sz="2800" u="none" cap="none" strike="noStrike">
              <a:solidFill>
                <a:srgbClr val="73B5E4"/>
              </a:solidFill>
              <a:latin typeface="Libre Baskerville"/>
              <a:ea typeface="Libre Baskerville"/>
              <a:cs typeface="Libre Baskerville"/>
              <a:sym typeface="Libre Baskerville"/>
            </a:endParaRPr>
          </a:p>
          <a:p>
            <a:pPr indent="-342900" lvl="0" marL="466725" marR="0" rtl="0" algn="just">
              <a:lnSpc>
                <a:spcPct val="115000"/>
              </a:lnSpc>
              <a:spcBef>
                <a:spcPts val="0"/>
              </a:spcBef>
              <a:spcAft>
                <a:spcPts val="0"/>
              </a:spcAft>
              <a:buClr>
                <a:srgbClr val="A2CDED"/>
              </a:buClr>
              <a:buSzPts val="1650"/>
              <a:buFont typeface="Arial"/>
              <a:buChar char="•"/>
            </a:pPr>
            <a:r>
              <a:rPr b="0" i="0" lang="en-GB" sz="2800" u="none" cap="none" strike="noStrike">
                <a:solidFill>
                  <a:srgbClr val="73B5E4"/>
                </a:solidFill>
                <a:latin typeface="Libre Baskerville"/>
                <a:ea typeface="Libre Baskerville"/>
                <a:cs typeface="Libre Baskerville"/>
                <a:sym typeface="Libre Baskerville"/>
              </a:rPr>
              <a:t>WebsiteRecommendations,ImageRecognition,Speech Recognition, Airline Route Planning, Gaming etc.,</a:t>
            </a:r>
            <a:endParaRPr b="0" i="0" sz="2800" u="none" cap="none" strike="noStrike">
              <a:solidFill>
                <a:srgbClr val="73B5E4"/>
              </a:solidFill>
              <a:latin typeface="Libre Baskerville"/>
              <a:ea typeface="Libre Baskerville"/>
              <a:cs typeface="Libre Baskerville"/>
              <a:sym typeface="Libre Baskerville"/>
            </a:endParaRPr>
          </a:p>
          <a:p>
            <a:pPr indent="0" lvl="0" marL="0" marR="0" rtl="0" algn="l">
              <a:lnSpc>
                <a:spcPct val="115000"/>
              </a:lnSpc>
              <a:spcBef>
                <a:spcPts val="1200"/>
              </a:spcBef>
              <a:spcAft>
                <a:spcPts val="0"/>
              </a:spcAft>
              <a:buClr>
                <a:srgbClr val="000000"/>
              </a:buClr>
              <a:buSzPts val="1800"/>
              <a:buFont typeface="Arial"/>
              <a:buNone/>
            </a:pPr>
            <a:r>
              <a:t/>
            </a:r>
            <a:endParaRPr b="0" i="0" sz="1800" u="none" cap="none" strike="noStrike">
              <a:solidFill>
                <a:srgbClr val="4A4A4A"/>
              </a:solidFill>
              <a:highlight>
                <a:srgbClr val="FFFFFF"/>
              </a:highlight>
              <a:latin typeface="Quicksand"/>
              <a:ea typeface="Quicksand"/>
              <a:cs typeface="Quicksand"/>
              <a:sym typeface="Quicksand"/>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5"/>
          <p:cNvSpPr/>
          <p:nvPr/>
        </p:nvSpPr>
        <p:spPr>
          <a:xfrm>
            <a:off x="0" y="322729"/>
            <a:ext cx="5226424" cy="1102659"/>
          </a:xfrm>
          <a:prstGeom prst="homePlate">
            <a:avLst>
              <a:gd fmla="val 50000" name="adj"/>
            </a:avLst>
          </a:prstGeom>
          <a:solidFill>
            <a:srgbClr val="C9D0D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Teko"/>
                <a:ea typeface="Teko"/>
                <a:cs typeface="Teko"/>
                <a:sym typeface="Teko"/>
              </a:rPr>
              <a:t>Life Cycle Of a Data Science Project :</a:t>
            </a:r>
            <a:endParaRPr b="0" i="0" sz="3200" u="none" cap="none" strike="noStrike">
              <a:solidFill>
                <a:schemeClr val="dk1"/>
              </a:solidFill>
              <a:latin typeface="Teko"/>
              <a:ea typeface="Teko"/>
              <a:cs typeface="Teko"/>
              <a:sym typeface="Teko"/>
            </a:endParaRPr>
          </a:p>
          <a:p>
            <a:pPr indent="0" lvl="0" marL="0" marR="0" rtl="0" algn="l">
              <a:lnSpc>
                <a:spcPct val="100000"/>
              </a:lnSpc>
              <a:spcBef>
                <a:spcPts val="0"/>
              </a:spcBef>
              <a:spcAft>
                <a:spcPts val="0"/>
              </a:spcAft>
              <a:buClr>
                <a:schemeClr val="lt1"/>
              </a:buClr>
              <a:buSzPts val="3200"/>
              <a:buFont typeface="Arial"/>
              <a:buNone/>
            </a:pPr>
            <a:r>
              <a:t/>
            </a:r>
            <a:endParaRPr b="1" i="0" sz="3200" u="none" cap="none" strike="noStrike">
              <a:solidFill>
                <a:schemeClr val="dk1"/>
              </a:solidFill>
              <a:latin typeface="Teko"/>
              <a:ea typeface="Teko"/>
              <a:cs typeface="Teko"/>
              <a:sym typeface="Teko"/>
            </a:endParaRPr>
          </a:p>
        </p:txBody>
      </p:sp>
      <p:pic>
        <p:nvPicPr>
          <p:cNvPr id="157" name="Google Shape;157;p5"/>
          <p:cNvPicPr preferRelativeResize="0"/>
          <p:nvPr/>
        </p:nvPicPr>
        <p:blipFill rotWithShape="1">
          <a:blip r:embed="rId3">
            <a:alphaModFix/>
          </a:blip>
          <a:srcRect b="0" l="0" r="4516" t="0"/>
          <a:stretch/>
        </p:blipFill>
        <p:spPr>
          <a:xfrm>
            <a:off x="1215458" y="2026227"/>
            <a:ext cx="9161659" cy="4096979"/>
          </a:xfrm>
          <a:prstGeom prst="rect">
            <a:avLst/>
          </a:prstGeom>
          <a:noFill/>
          <a:ln>
            <a:noFill/>
          </a:ln>
        </p:spPr>
      </p:pic>
      <p:grpSp>
        <p:nvGrpSpPr>
          <p:cNvPr id="158" name="Google Shape;158;p5"/>
          <p:cNvGrpSpPr/>
          <p:nvPr/>
        </p:nvGrpSpPr>
        <p:grpSpPr>
          <a:xfrm>
            <a:off x="5418870" y="550858"/>
            <a:ext cx="596462" cy="646399"/>
            <a:chOff x="10914672" y="5489861"/>
            <a:chExt cx="719842" cy="720102"/>
          </a:xfrm>
        </p:grpSpPr>
        <p:sp>
          <p:nvSpPr>
            <p:cNvPr id="159" name="Google Shape;159;p5"/>
            <p:cNvSpPr/>
            <p:nvPr/>
          </p:nvSpPr>
          <p:spPr>
            <a:xfrm>
              <a:off x="11420014" y="5489861"/>
              <a:ext cx="214500" cy="215100"/>
            </a:xfrm>
            <a:prstGeom prst="ellipse">
              <a:avLst/>
            </a:prstGeom>
            <a:solidFill>
              <a:schemeClr val="accent2"/>
            </a:solidFill>
            <a:ln cap="flat" cmpd="sng" w="9525">
              <a:solidFill>
                <a:srgbClr val="D3E9F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 name="Google Shape;160;p5"/>
            <p:cNvSpPr/>
            <p:nvPr/>
          </p:nvSpPr>
          <p:spPr>
            <a:xfrm>
              <a:off x="11420014" y="5994863"/>
              <a:ext cx="214500" cy="215100"/>
            </a:xfrm>
            <a:prstGeom prst="ellipse">
              <a:avLst/>
            </a:prstGeom>
            <a:solidFill>
              <a:schemeClr val="accent3"/>
            </a:solidFill>
            <a:ln cap="flat" cmpd="sng" w="9525">
              <a:solidFill>
                <a:srgbClr val="D3E9F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 name="Google Shape;161;p5"/>
            <p:cNvSpPr/>
            <p:nvPr/>
          </p:nvSpPr>
          <p:spPr>
            <a:xfrm>
              <a:off x="10914672" y="5489861"/>
              <a:ext cx="214500" cy="215100"/>
            </a:xfrm>
            <a:prstGeom prst="ellipse">
              <a:avLst/>
            </a:prstGeom>
            <a:solidFill>
              <a:schemeClr val="accent1"/>
            </a:solidFill>
            <a:ln cap="flat" cmpd="sng" w="9525">
              <a:solidFill>
                <a:srgbClr val="D3E9F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 name="Google Shape;162;p5"/>
            <p:cNvSpPr/>
            <p:nvPr/>
          </p:nvSpPr>
          <p:spPr>
            <a:xfrm>
              <a:off x="10914672" y="5994863"/>
              <a:ext cx="214500" cy="215100"/>
            </a:xfrm>
            <a:prstGeom prst="ellipse">
              <a:avLst/>
            </a:prstGeom>
            <a:solidFill>
              <a:schemeClr val="accent4"/>
            </a:solidFill>
            <a:ln cap="flat" cmpd="sng" w="9525">
              <a:solidFill>
                <a:srgbClr val="D3E9F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 name="Google Shape;163;p5"/>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rgbClr val="D3E9F3"/>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 name="Google Shape;164;p5"/>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rgbClr val="D3E9F3"/>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5" name="Google Shape;165;p5"/>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rgbClr val="D3E9F3"/>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 name="Google Shape;166;p5"/>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rgbClr val="D3E9F3"/>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7" name="Google Shape;167;p5"/>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rgbClr val="D3E9F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8" name="Google Shape;168;p5"/>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rgbClr val="D3E9F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9" name="Google Shape;169;p5"/>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rgbClr val="D3E9F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70" name="Google Shape;170;p5"/>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rgbClr val="D3E9F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6"/>
          <p:cNvSpPr txBox="1"/>
          <p:nvPr/>
        </p:nvSpPr>
        <p:spPr>
          <a:xfrm>
            <a:off x="439270" y="484094"/>
            <a:ext cx="9744635" cy="1198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GB" sz="3600" u="none" cap="none" strike="noStrike">
                <a:solidFill>
                  <a:srgbClr val="D8D8D8"/>
                </a:solidFill>
                <a:latin typeface="Architects Daughter"/>
                <a:ea typeface="Architects Daughter"/>
                <a:cs typeface="Architects Daughter"/>
                <a:sym typeface="Architects Daughter"/>
              </a:rPr>
              <a:t>Intro to Our Project: Human Stress Detection</a:t>
            </a:r>
            <a:endParaRPr b="1" i="0" sz="3600" u="none" cap="none" strike="noStrike">
              <a:solidFill>
                <a:srgbClr val="D8D8D8"/>
              </a:solidFill>
              <a:latin typeface="Architects Daughter"/>
              <a:ea typeface="Architects Daughter"/>
              <a:cs typeface="Architects Daughter"/>
              <a:sym typeface="Architects Daughter"/>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chemeClr val="lt1"/>
              </a:solidFill>
              <a:latin typeface="Architects Daughter"/>
              <a:ea typeface="Architects Daughter"/>
              <a:cs typeface="Architects Daughter"/>
              <a:sym typeface="Architects Daughter"/>
            </a:endParaRPr>
          </a:p>
        </p:txBody>
      </p:sp>
      <p:sp>
        <p:nvSpPr>
          <p:cNvPr id="176" name="Google Shape;176;p6"/>
          <p:cNvSpPr txBox="1"/>
          <p:nvPr/>
        </p:nvSpPr>
        <p:spPr>
          <a:xfrm>
            <a:off x="941293" y="1810871"/>
            <a:ext cx="9637059" cy="4290277"/>
          </a:xfrm>
          <a:prstGeom prst="rect">
            <a:avLst/>
          </a:prstGeom>
          <a:noFill/>
          <a:ln>
            <a:noFill/>
          </a:ln>
        </p:spPr>
        <p:txBody>
          <a:bodyPr anchorCtr="0" anchor="t" bIns="45700" lIns="91425" spcFirstLastPara="1" rIns="91425" wrap="square" tIns="45700">
            <a:spAutoFit/>
          </a:bodyPr>
          <a:lstStyle/>
          <a:p>
            <a:pPr indent="-333375" lvl="0" marL="457200" marR="0" rtl="0" algn="l">
              <a:lnSpc>
                <a:spcPct val="91000"/>
              </a:lnSpc>
              <a:spcBef>
                <a:spcPts val="0"/>
              </a:spcBef>
              <a:spcAft>
                <a:spcPts val="0"/>
              </a:spcAft>
              <a:buClr>
                <a:srgbClr val="73B5E4"/>
              </a:buClr>
              <a:buSzPts val="1650"/>
              <a:buFont typeface="Quicksand"/>
              <a:buChar char="★"/>
            </a:pPr>
            <a:r>
              <a:rPr b="1" i="0" lang="en-GB" sz="2800" u="sng" cap="none" strike="noStrike">
                <a:solidFill>
                  <a:srgbClr val="73B5E4"/>
                </a:solidFill>
                <a:latin typeface="Libre Baskerville"/>
                <a:ea typeface="Libre Baskerville"/>
                <a:cs typeface="Libre Baskerville"/>
                <a:sym typeface="Libre Baskerville"/>
              </a:rPr>
              <a:t>Human stress analysis</a:t>
            </a:r>
            <a:r>
              <a:rPr b="0" i="0" lang="en-GB" sz="2800" u="none" cap="none" strike="noStrike">
                <a:solidFill>
                  <a:srgbClr val="73B5E4"/>
                </a:solidFill>
                <a:latin typeface="Libre Baskerville"/>
                <a:ea typeface="Libre Baskerville"/>
                <a:cs typeface="Libre Baskerville"/>
                <a:sym typeface="Libre Baskerville"/>
              </a:rPr>
              <a:t> has received special attention in the recent decades due to its impact on human life performance. </a:t>
            </a:r>
            <a:endParaRPr b="0" i="0" sz="2800" u="none" cap="none" strike="noStrike">
              <a:solidFill>
                <a:srgbClr val="73B5E4"/>
              </a:solidFill>
              <a:latin typeface="Libre Baskerville"/>
              <a:ea typeface="Libre Baskerville"/>
              <a:cs typeface="Libre Baskerville"/>
              <a:sym typeface="Libre Baskerville"/>
            </a:endParaRPr>
          </a:p>
          <a:p>
            <a:pPr indent="-333375" lvl="0" marL="457200" marR="0" rtl="0" algn="l">
              <a:lnSpc>
                <a:spcPct val="91000"/>
              </a:lnSpc>
              <a:spcBef>
                <a:spcPts val="0"/>
              </a:spcBef>
              <a:spcAft>
                <a:spcPts val="0"/>
              </a:spcAft>
              <a:buClr>
                <a:srgbClr val="73B5E4"/>
              </a:buClr>
              <a:buSzPts val="1650"/>
              <a:buFont typeface="Quicksand"/>
              <a:buChar char="★"/>
            </a:pPr>
            <a:r>
              <a:rPr b="1" i="0" lang="en-GB" sz="2800" u="none" cap="none" strike="noStrike">
                <a:solidFill>
                  <a:srgbClr val="73B5E4"/>
                </a:solidFill>
                <a:latin typeface="Libre Baskerville"/>
                <a:ea typeface="Libre Baskerville"/>
                <a:cs typeface="Libre Baskerville"/>
                <a:sym typeface="Libre Baskerville"/>
              </a:rPr>
              <a:t>Detection,characterization </a:t>
            </a:r>
            <a:r>
              <a:rPr b="0" i="0" lang="en-GB" sz="2800" u="none" cap="none" strike="noStrike">
                <a:solidFill>
                  <a:srgbClr val="73B5E4"/>
                </a:solidFill>
                <a:latin typeface="Libre Baskerville"/>
                <a:ea typeface="Libre Baskerville"/>
                <a:cs typeface="Libre Baskerville"/>
                <a:sym typeface="Libre Baskerville"/>
              </a:rPr>
              <a:t>and</a:t>
            </a:r>
            <a:r>
              <a:rPr b="1" i="0" lang="en-GB" sz="2800" u="sng" cap="none" strike="noStrike">
                <a:solidFill>
                  <a:srgbClr val="73B5E4"/>
                </a:solidFill>
                <a:latin typeface="Libre Baskerville"/>
                <a:ea typeface="Libre Baskerville"/>
                <a:cs typeface="Libre Baskerville"/>
                <a:sym typeface="Libre Baskerville"/>
              </a:rPr>
              <a:t> treatment</a:t>
            </a:r>
            <a:r>
              <a:rPr b="0" i="0" lang="en-GB" sz="2800" u="none" cap="none" strike="noStrike">
                <a:solidFill>
                  <a:srgbClr val="73B5E4"/>
                </a:solidFill>
                <a:latin typeface="Libre Baskerville"/>
                <a:ea typeface="Libre Baskerville"/>
                <a:cs typeface="Libre Baskerville"/>
                <a:sym typeface="Libre Baskerville"/>
              </a:rPr>
              <a:t> of human stress </a:t>
            </a:r>
            <a:r>
              <a:rPr b="1" i="0" lang="en-GB" sz="2800" u="none" cap="none" strike="noStrike">
                <a:solidFill>
                  <a:srgbClr val="73B5E4"/>
                </a:solidFill>
                <a:latin typeface="Libre Baskerville"/>
                <a:ea typeface="Libre Baskerville"/>
                <a:cs typeface="Libre Baskerville"/>
                <a:sym typeface="Libre Baskerville"/>
              </a:rPr>
              <a:t>are ongoing re-search areas</a:t>
            </a:r>
            <a:r>
              <a:rPr b="0" i="0" lang="en-GB" sz="2800" u="none" cap="none" strike="noStrike">
                <a:solidFill>
                  <a:srgbClr val="73B5E4"/>
                </a:solidFill>
                <a:latin typeface="Libre Baskerville"/>
                <a:ea typeface="Libre Baskerville"/>
                <a:cs typeface="Libre Baskerville"/>
                <a:sym typeface="Libre Baskerville"/>
              </a:rPr>
              <a:t> that are still attracting a lot of attention due to their</a:t>
            </a:r>
            <a:endParaRPr b="0" i="0" sz="2800" u="none" cap="none" strike="noStrike">
              <a:solidFill>
                <a:srgbClr val="73B5E4"/>
              </a:solidFill>
              <a:latin typeface="Libre Baskerville"/>
              <a:ea typeface="Libre Baskerville"/>
              <a:cs typeface="Libre Baskerville"/>
              <a:sym typeface="Libre Baskerville"/>
            </a:endParaRPr>
          </a:p>
          <a:p>
            <a:pPr indent="0" lvl="0" marL="0" marR="0" rtl="0" algn="l">
              <a:lnSpc>
                <a:spcPct val="91000"/>
              </a:lnSpc>
              <a:spcBef>
                <a:spcPts val="0"/>
              </a:spcBef>
              <a:spcAft>
                <a:spcPts val="0"/>
              </a:spcAft>
              <a:buClr>
                <a:srgbClr val="73B5E4"/>
              </a:buClr>
              <a:buSzPts val="2800"/>
              <a:buFont typeface="Libre Baskerville"/>
              <a:buNone/>
            </a:pPr>
            <a:r>
              <a:rPr b="0" i="0" lang="en-GB" sz="2800" u="none" cap="none" strike="noStrike">
                <a:solidFill>
                  <a:srgbClr val="73B5E4"/>
                </a:solidFill>
                <a:latin typeface="Libre Baskerville"/>
                <a:ea typeface="Libre Baskerville"/>
                <a:cs typeface="Libre Baskerville"/>
                <a:sym typeface="Libre Baskerville"/>
              </a:rPr>
              <a:t>        importance in our daily lives.</a:t>
            </a:r>
            <a:endParaRPr b="0" i="0" sz="2800" u="none" cap="none" strike="noStrike">
              <a:solidFill>
                <a:srgbClr val="73B5E4"/>
              </a:solidFill>
              <a:latin typeface="Libre Baskerville"/>
              <a:ea typeface="Libre Baskerville"/>
              <a:cs typeface="Libre Baskerville"/>
              <a:sym typeface="Libre Baskerville"/>
            </a:endParaRPr>
          </a:p>
          <a:p>
            <a:pPr indent="-333375" lvl="0" marL="457200" marR="0" rtl="0" algn="l">
              <a:lnSpc>
                <a:spcPct val="91000"/>
              </a:lnSpc>
              <a:spcBef>
                <a:spcPts val="0"/>
              </a:spcBef>
              <a:spcAft>
                <a:spcPts val="0"/>
              </a:spcAft>
              <a:buClr>
                <a:srgbClr val="73B5E4"/>
              </a:buClr>
              <a:buSzPts val="1650"/>
              <a:buFont typeface="Quicksand"/>
              <a:buChar char="★"/>
            </a:pPr>
            <a:r>
              <a:rPr b="0" i="0" lang="en-GB" sz="2800" u="none" cap="none" strike="noStrike">
                <a:solidFill>
                  <a:srgbClr val="73B5E4"/>
                </a:solidFill>
                <a:latin typeface="Libre Baskerville"/>
                <a:ea typeface="Libre Baskerville"/>
                <a:cs typeface="Libre Baskerville"/>
                <a:sym typeface="Libre Baskerville"/>
              </a:rPr>
              <a:t>Some of the </a:t>
            </a:r>
            <a:r>
              <a:rPr b="1" i="0" lang="en-GB" sz="2800" u="sng" cap="none" strike="noStrike">
                <a:solidFill>
                  <a:srgbClr val="73B5E4"/>
                </a:solidFill>
                <a:latin typeface="Libre Baskerville"/>
                <a:ea typeface="Libre Baskerville"/>
                <a:cs typeface="Libre Baskerville"/>
                <a:sym typeface="Libre Baskerville"/>
              </a:rPr>
              <a:t>stress sources are due to ﬁnancial, economical, political, chemical, biological, physical as well as social factors.</a:t>
            </a:r>
            <a:r>
              <a:rPr b="1" i="0" lang="en-GB" sz="2800" u="none" cap="none" strike="noStrike">
                <a:solidFill>
                  <a:srgbClr val="73B5E4"/>
                </a:solidFill>
                <a:latin typeface="Libre Baskerville"/>
                <a:ea typeface="Libre Baskerville"/>
                <a:cs typeface="Libre Baskerville"/>
                <a:sym typeface="Libre Baskerville"/>
              </a:rPr>
              <a:t> </a:t>
            </a:r>
            <a:endParaRPr b="1" i="0" sz="2800" u="none" cap="none" strike="noStrike">
              <a:solidFill>
                <a:srgbClr val="73B5E4"/>
              </a:solidFill>
              <a:latin typeface="Libre Baskerville"/>
              <a:ea typeface="Libre Baskerville"/>
              <a:cs typeface="Libre Baskerville"/>
              <a:sym typeface="Libre Baskerville"/>
            </a:endParaRPr>
          </a:p>
          <a:p>
            <a:pPr indent="-333375" lvl="0" marL="457200" marR="0" rtl="0" algn="l">
              <a:lnSpc>
                <a:spcPct val="91000"/>
              </a:lnSpc>
              <a:spcBef>
                <a:spcPts val="0"/>
              </a:spcBef>
              <a:spcAft>
                <a:spcPts val="0"/>
              </a:spcAft>
              <a:buClr>
                <a:srgbClr val="73B5E4"/>
              </a:buClr>
              <a:buSzPts val="1650"/>
              <a:buFont typeface="Quicksand"/>
              <a:buChar char="★"/>
            </a:pPr>
            <a:r>
              <a:rPr b="0" i="0" lang="en-GB" sz="2800" u="none" cap="none" strike="noStrike">
                <a:solidFill>
                  <a:srgbClr val="73B5E4"/>
                </a:solidFill>
                <a:latin typeface="Libre Baskerville"/>
                <a:ea typeface="Libre Baskerville"/>
                <a:cs typeface="Libre Baskerville"/>
                <a:sym typeface="Libre Baskerville"/>
              </a:rPr>
              <a:t>Several stress sources lead to various human disorders, diseases, depression.</a:t>
            </a:r>
            <a:endParaRPr b="0" i="0" sz="28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Diagram" id="181" name="Google Shape;181;p7"/>
          <p:cNvPicPr preferRelativeResize="0"/>
          <p:nvPr/>
        </p:nvPicPr>
        <p:blipFill rotWithShape="1">
          <a:blip r:embed="rId3">
            <a:alphaModFix/>
          </a:blip>
          <a:srcRect b="0" l="0" r="0" t="0"/>
          <a:stretch/>
        </p:blipFill>
        <p:spPr>
          <a:xfrm>
            <a:off x="1196788" y="1445462"/>
            <a:ext cx="9941859" cy="47115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nvSpPr>
        <p:spPr>
          <a:xfrm>
            <a:off x="510988" y="484094"/>
            <a:ext cx="10596282" cy="66573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800"/>
              <a:buFont typeface="Teko"/>
              <a:buNone/>
            </a:pPr>
            <a:r>
              <a:rPr b="0" i="0" lang="en-GB" sz="2800" u="none" cap="none" strike="noStrike">
                <a:solidFill>
                  <a:schemeClr val="lt1"/>
                </a:solidFill>
                <a:latin typeface="Teko"/>
                <a:ea typeface="Teko"/>
                <a:cs typeface="Teko"/>
                <a:sym typeface="Teko"/>
              </a:rPr>
              <a:t>Tools &amp; Technologies used for this Project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Libre Baskerville"/>
              <a:ea typeface="Libre Baskerville"/>
              <a:cs typeface="Libre Baskerville"/>
              <a:sym typeface="Libre Baskerville"/>
            </a:endParaRPr>
          </a:p>
          <a:p>
            <a:pPr indent="0" lvl="0" marL="0" marR="0" rtl="0" algn="l">
              <a:lnSpc>
                <a:spcPct val="115000"/>
              </a:lnSpc>
              <a:spcBef>
                <a:spcPts val="0"/>
              </a:spcBef>
              <a:spcAft>
                <a:spcPts val="0"/>
              </a:spcAft>
              <a:buClr>
                <a:srgbClr val="F2F2F2"/>
              </a:buClr>
              <a:buSzPts val="2000"/>
              <a:buFont typeface="Teko"/>
              <a:buNone/>
            </a:pPr>
            <a:r>
              <a:rPr b="1" i="0" lang="en-GB" sz="2000" u="none" cap="none" strike="noStrike">
                <a:solidFill>
                  <a:srgbClr val="F2F2F2"/>
                </a:solidFill>
                <a:latin typeface="Teko"/>
                <a:ea typeface="Teko"/>
                <a:cs typeface="Teko"/>
                <a:sym typeface="Teko"/>
              </a:rPr>
              <a:t>Languages:</a:t>
            </a:r>
            <a:endParaRPr b="1" i="0" sz="2000" u="none" cap="none" strike="noStrike">
              <a:solidFill>
                <a:srgbClr val="F2F2F2"/>
              </a:solidFill>
              <a:latin typeface="Teko"/>
              <a:ea typeface="Teko"/>
              <a:cs typeface="Teko"/>
              <a:sym typeface="Teko"/>
            </a:endParaRPr>
          </a:p>
          <a:p>
            <a:pPr indent="-285750" lvl="0" marL="708025" marR="279400" rtl="0" algn="l">
              <a:lnSpc>
                <a:spcPct val="115000"/>
              </a:lnSpc>
              <a:spcBef>
                <a:spcPts val="1100"/>
              </a:spcBef>
              <a:spcAft>
                <a:spcPts val="0"/>
              </a:spcAft>
              <a:buClr>
                <a:srgbClr val="73B5E4"/>
              </a:buClr>
              <a:buSzPts val="1550"/>
              <a:buFont typeface="Arial"/>
              <a:buChar char="•"/>
            </a:pPr>
            <a:r>
              <a:rPr b="0" i="0" lang="en-GB" sz="2000" u="none" cap="none" strike="noStrike">
                <a:solidFill>
                  <a:srgbClr val="73B5E4"/>
                </a:solidFill>
                <a:latin typeface="Libre Baskerville"/>
                <a:ea typeface="Libre Baskerville"/>
                <a:cs typeface="Libre Baskerville"/>
                <a:sym typeface="Libre Baskerville"/>
              </a:rPr>
              <a:t>Python Programming.</a:t>
            </a:r>
            <a:endParaRPr b="0" i="0" sz="2000" u="none" cap="none" strike="noStrike">
              <a:solidFill>
                <a:srgbClr val="73B5E4"/>
              </a:solidFill>
              <a:latin typeface="Libre Baskerville"/>
              <a:ea typeface="Libre Baskerville"/>
              <a:cs typeface="Libre Baskerville"/>
              <a:sym typeface="Libre Baskerville"/>
            </a:endParaRPr>
          </a:p>
          <a:p>
            <a:pPr indent="-285750" lvl="0" marL="285750" marR="0" rtl="0" algn="l">
              <a:lnSpc>
                <a:spcPct val="115000"/>
              </a:lnSpc>
              <a:spcBef>
                <a:spcPts val="2200"/>
              </a:spcBef>
              <a:spcAft>
                <a:spcPts val="0"/>
              </a:spcAft>
              <a:buClr>
                <a:srgbClr val="F2F2F2"/>
              </a:buClr>
              <a:buSzPts val="2000"/>
              <a:buFont typeface="Arial"/>
              <a:buChar char="•"/>
            </a:pPr>
            <a:r>
              <a:rPr b="1" i="0" lang="en-GB" sz="2000" u="none" cap="none" strike="noStrike">
                <a:solidFill>
                  <a:srgbClr val="F2F2F2"/>
                </a:solidFill>
                <a:latin typeface="Teko"/>
                <a:ea typeface="Teko"/>
                <a:cs typeface="Teko"/>
                <a:sym typeface="Teko"/>
              </a:rPr>
              <a:t>IDEs:</a:t>
            </a:r>
            <a:endParaRPr b="1" i="0" sz="2000" u="none" cap="none" strike="noStrike">
              <a:solidFill>
                <a:srgbClr val="F2F2F2"/>
              </a:solidFill>
              <a:latin typeface="Teko"/>
              <a:ea typeface="Teko"/>
              <a:cs typeface="Teko"/>
              <a:sym typeface="Teko"/>
            </a:endParaRPr>
          </a:p>
          <a:p>
            <a:pPr indent="-285750" lvl="0" marL="708025" marR="279400" rtl="0" algn="l">
              <a:lnSpc>
                <a:spcPct val="115000"/>
              </a:lnSpc>
              <a:spcBef>
                <a:spcPts val="1100"/>
              </a:spcBef>
              <a:spcAft>
                <a:spcPts val="0"/>
              </a:spcAft>
              <a:buClr>
                <a:srgbClr val="73B5E4"/>
              </a:buClr>
              <a:buSzPts val="1550"/>
              <a:buFont typeface="Arial"/>
              <a:buChar char="•"/>
            </a:pPr>
            <a:r>
              <a:rPr b="0" i="0" lang="en-GB" sz="2000" u="none" cap="none" strike="noStrike">
                <a:solidFill>
                  <a:srgbClr val="73B5E4"/>
                </a:solidFill>
                <a:latin typeface="Libre Baskerville"/>
                <a:ea typeface="Libre Baskerville"/>
                <a:cs typeface="Libre Baskerville"/>
                <a:sym typeface="Libre Baskerville"/>
              </a:rPr>
              <a:t>Jupyter Notebook.</a:t>
            </a:r>
            <a:endParaRPr b="0" i="0" sz="2000" u="none" cap="none" strike="noStrike">
              <a:solidFill>
                <a:srgbClr val="73B5E4"/>
              </a:solidFill>
              <a:latin typeface="Libre Baskerville"/>
              <a:ea typeface="Libre Baskerville"/>
              <a:cs typeface="Libre Baskerville"/>
              <a:sym typeface="Libre Baskerville"/>
            </a:endParaRPr>
          </a:p>
          <a:p>
            <a:pPr indent="-285750" lvl="0" marL="285750" marR="279400" rtl="0" algn="l">
              <a:lnSpc>
                <a:spcPct val="115000"/>
              </a:lnSpc>
              <a:spcBef>
                <a:spcPts val="2200"/>
              </a:spcBef>
              <a:spcAft>
                <a:spcPts val="0"/>
              </a:spcAft>
              <a:buClr>
                <a:srgbClr val="F2F2F2"/>
              </a:buClr>
              <a:buSzPts val="2000"/>
              <a:buFont typeface="Arial"/>
              <a:buChar char="•"/>
            </a:pPr>
            <a:r>
              <a:rPr b="0" i="0" lang="en-GB" sz="2000" u="none" cap="none" strike="noStrike">
                <a:solidFill>
                  <a:srgbClr val="F2F2F2"/>
                </a:solidFill>
                <a:latin typeface="Libre Baskerville"/>
                <a:ea typeface="Libre Baskerville"/>
                <a:cs typeface="Libre Baskerville"/>
                <a:sym typeface="Libre Baskerville"/>
              </a:rPr>
              <a:t> </a:t>
            </a:r>
            <a:r>
              <a:rPr b="1" i="0" lang="en-GB" sz="2000" u="none" cap="none" strike="noStrike">
                <a:solidFill>
                  <a:srgbClr val="F2F2F2"/>
                </a:solidFill>
                <a:latin typeface="Teko"/>
                <a:ea typeface="Teko"/>
                <a:cs typeface="Teko"/>
                <a:sym typeface="Teko"/>
              </a:rPr>
              <a:t>Data Science Libraries That I Used:</a:t>
            </a:r>
            <a:endParaRPr b="1" i="0" sz="2000" u="none" cap="none" strike="noStrike">
              <a:solidFill>
                <a:srgbClr val="F2F2F2"/>
              </a:solidFill>
              <a:latin typeface="Libre Baskerville"/>
              <a:ea typeface="Libre Baskerville"/>
              <a:cs typeface="Libre Baskerville"/>
              <a:sym typeface="Libre Baskerville"/>
            </a:endParaRPr>
          </a:p>
          <a:p>
            <a:pPr indent="-285750" lvl="0" marL="708025" marR="279400" rtl="0" algn="l">
              <a:lnSpc>
                <a:spcPct val="115000"/>
              </a:lnSpc>
              <a:spcBef>
                <a:spcPts val="2200"/>
              </a:spcBef>
              <a:spcAft>
                <a:spcPts val="0"/>
              </a:spcAft>
              <a:buClr>
                <a:srgbClr val="73B5E4"/>
              </a:buClr>
              <a:buSzPts val="1550"/>
              <a:buFont typeface="Arial"/>
              <a:buChar char="•"/>
            </a:pPr>
            <a:r>
              <a:rPr b="0" i="0" lang="en-GB" sz="2000" u="none" cap="none" strike="noStrike">
                <a:solidFill>
                  <a:srgbClr val="73B5E4"/>
                </a:solidFill>
                <a:latin typeface="Libre Baskerville"/>
                <a:ea typeface="Libre Baskerville"/>
                <a:cs typeface="Libre Baskerville"/>
                <a:sym typeface="Libre Baskerville"/>
              </a:rPr>
              <a:t>Pandas (Analysis)</a:t>
            </a:r>
            <a:endParaRPr b="0" i="0" sz="2000" u="none" cap="none" strike="noStrike">
              <a:solidFill>
                <a:srgbClr val="73B5E4"/>
              </a:solidFill>
              <a:latin typeface="Libre Baskerville"/>
              <a:ea typeface="Libre Baskerville"/>
              <a:cs typeface="Libre Baskerville"/>
              <a:sym typeface="Libre Baskerville"/>
            </a:endParaRPr>
          </a:p>
          <a:p>
            <a:pPr indent="-285750" lvl="0" marL="708025" marR="279400" rtl="0" algn="l">
              <a:lnSpc>
                <a:spcPct val="115000"/>
              </a:lnSpc>
              <a:spcBef>
                <a:spcPts val="0"/>
              </a:spcBef>
              <a:spcAft>
                <a:spcPts val="0"/>
              </a:spcAft>
              <a:buClr>
                <a:srgbClr val="73B5E4"/>
              </a:buClr>
              <a:buSzPts val="1550"/>
              <a:buFont typeface="Arial"/>
              <a:buChar char="•"/>
            </a:pPr>
            <a:r>
              <a:rPr b="0" i="0" lang="en-GB" sz="2000" u="none" cap="none" strike="noStrike">
                <a:solidFill>
                  <a:srgbClr val="73B5E4"/>
                </a:solidFill>
                <a:latin typeface="Libre Baskerville"/>
                <a:ea typeface="Libre Baskerville"/>
                <a:cs typeface="Libre Baskerville"/>
                <a:sym typeface="Libre Baskerville"/>
              </a:rPr>
              <a:t>Numpy (Analysis)</a:t>
            </a:r>
            <a:endParaRPr b="0" i="0" sz="2000" u="none" cap="none" strike="noStrike">
              <a:solidFill>
                <a:srgbClr val="73B5E4"/>
              </a:solidFill>
              <a:latin typeface="Libre Baskerville"/>
              <a:ea typeface="Libre Baskerville"/>
              <a:cs typeface="Libre Baskerville"/>
              <a:sym typeface="Libre Baskerville"/>
            </a:endParaRPr>
          </a:p>
          <a:p>
            <a:pPr indent="-285750" lvl="0" marL="708025" marR="279400" rtl="0" algn="l">
              <a:lnSpc>
                <a:spcPct val="115000"/>
              </a:lnSpc>
              <a:spcBef>
                <a:spcPts val="0"/>
              </a:spcBef>
              <a:spcAft>
                <a:spcPts val="0"/>
              </a:spcAft>
              <a:buClr>
                <a:srgbClr val="73B5E4"/>
              </a:buClr>
              <a:buSzPts val="1550"/>
              <a:buFont typeface="Arial"/>
              <a:buChar char="•"/>
            </a:pPr>
            <a:r>
              <a:rPr b="0" i="0" lang="en-GB" sz="2000" u="none" cap="none" strike="noStrike">
                <a:solidFill>
                  <a:srgbClr val="73B5E4"/>
                </a:solidFill>
                <a:latin typeface="Libre Baskerville"/>
                <a:ea typeface="Libre Baskerville"/>
                <a:cs typeface="Libre Baskerville"/>
                <a:sym typeface="Libre Baskerville"/>
              </a:rPr>
              <a:t>Matplotlib (Visualization)</a:t>
            </a:r>
            <a:endParaRPr b="0" i="0" sz="2000" u="none" cap="none" strike="noStrike">
              <a:solidFill>
                <a:srgbClr val="73B5E4"/>
              </a:solidFill>
              <a:latin typeface="Libre Baskerville"/>
              <a:ea typeface="Libre Baskerville"/>
              <a:cs typeface="Libre Baskerville"/>
              <a:sym typeface="Libre Baskerville"/>
            </a:endParaRPr>
          </a:p>
          <a:p>
            <a:pPr indent="-285750" lvl="0" marL="708025" marR="279400" rtl="0" algn="l">
              <a:lnSpc>
                <a:spcPct val="115000"/>
              </a:lnSpc>
              <a:spcBef>
                <a:spcPts val="0"/>
              </a:spcBef>
              <a:spcAft>
                <a:spcPts val="0"/>
              </a:spcAft>
              <a:buClr>
                <a:srgbClr val="73B5E4"/>
              </a:buClr>
              <a:buSzPts val="1550"/>
              <a:buFont typeface="Arial"/>
              <a:buChar char="•"/>
            </a:pPr>
            <a:r>
              <a:rPr b="0" i="0" lang="en-GB" sz="2000" u="none" cap="none" strike="noStrike">
                <a:solidFill>
                  <a:srgbClr val="73B5E4"/>
                </a:solidFill>
                <a:latin typeface="Libre Baskerville"/>
                <a:ea typeface="Libre Baskerville"/>
                <a:cs typeface="Libre Baskerville"/>
                <a:sym typeface="Libre Baskerville"/>
              </a:rPr>
              <a:t>Plotly (Visualization)</a:t>
            </a:r>
            <a:endParaRPr b="0" i="0" sz="2000" u="none" cap="none" strike="noStrike">
              <a:solidFill>
                <a:srgbClr val="73B5E4"/>
              </a:solidFill>
              <a:latin typeface="Libre Baskerville"/>
              <a:ea typeface="Libre Baskerville"/>
              <a:cs typeface="Libre Baskerville"/>
              <a:sym typeface="Libre Baskerville"/>
            </a:endParaRPr>
          </a:p>
          <a:p>
            <a:pPr indent="-285750" lvl="0" marL="708025" marR="279400" rtl="0" algn="l">
              <a:lnSpc>
                <a:spcPct val="115000"/>
              </a:lnSpc>
              <a:spcBef>
                <a:spcPts val="0"/>
              </a:spcBef>
              <a:spcAft>
                <a:spcPts val="0"/>
              </a:spcAft>
              <a:buClr>
                <a:srgbClr val="73B5E4"/>
              </a:buClr>
              <a:buSzPts val="1550"/>
              <a:buFont typeface="Arial"/>
              <a:buChar char="•"/>
            </a:pPr>
            <a:r>
              <a:rPr b="0" i="0" lang="en-GB" sz="2000" u="none" cap="none" strike="noStrike">
                <a:solidFill>
                  <a:srgbClr val="73B5E4"/>
                </a:solidFill>
                <a:latin typeface="Libre Baskerville"/>
                <a:ea typeface="Libre Baskerville"/>
                <a:cs typeface="Libre Baskerville"/>
                <a:sym typeface="Libre Baskerville"/>
              </a:rPr>
              <a:t>Scikit Learn (Machine Learning)</a:t>
            </a:r>
            <a:endParaRPr b="0" i="0" sz="2000" u="none" cap="none" strike="noStrike">
              <a:solidFill>
                <a:srgbClr val="73B5E4"/>
              </a:solidFill>
              <a:latin typeface="Libre Baskerville"/>
              <a:ea typeface="Libre Baskerville"/>
              <a:cs typeface="Libre Baskerville"/>
              <a:sym typeface="Libre Baskerville"/>
            </a:endParaRPr>
          </a:p>
          <a:p>
            <a:pPr indent="-285750" lvl="0" marL="708025" marR="279400" rtl="0" algn="l">
              <a:lnSpc>
                <a:spcPct val="115000"/>
              </a:lnSpc>
              <a:spcBef>
                <a:spcPts val="0"/>
              </a:spcBef>
              <a:spcAft>
                <a:spcPts val="0"/>
              </a:spcAft>
              <a:buClr>
                <a:srgbClr val="73B5E4"/>
              </a:buClr>
              <a:buSzPts val="1550"/>
              <a:buFont typeface="Arial"/>
              <a:buChar char="•"/>
            </a:pPr>
            <a:r>
              <a:rPr b="0" i="0" lang="en-GB" sz="2000" u="none" cap="none" strike="noStrike">
                <a:solidFill>
                  <a:srgbClr val="73B5E4"/>
                </a:solidFill>
                <a:latin typeface="Libre Baskerville"/>
                <a:ea typeface="Libre Baskerville"/>
                <a:cs typeface="Libre Baskerville"/>
                <a:sym typeface="Libre Baskerville"/>
              </a:rPr>
              <a:t>Seaborn (Visualization) etc.,</a:t>
            </a:r>
            <a:endParaRPr b="0" i="0" sz="2000" u="none" cap="none" strike="noStrike">
              <a:solidFill>
                <a:srgbClr val="73B5E4"/>
              </a:solidFill>
              <a:latin typeface="Libre Baskerville"/>
              <a:ea typeface="Libre Baskerville"/>
              <a:cs typeface="Libre Baskerville"/>
              <a:sym typeface="Libre Baskerville"/>
            </a:endParaRPr>
          </a:p>
          <a:p>
            <a:pPr indent="-171450" lvl="0" marL="285750" marR="0" rtl="0" algn="l">
              <a:lnSpc>
                <a:spcPct val="100000"/>
              </a:lnSpc>
              <a:spcBef>
                <a:spcPts val="220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7" name="Google Shape;187;p8"/>
          <p:cNvPicPr preferRelativeResize="0"/>
          <p:nvPr/>
        </p:nvPicPr>
        <p:blipFill rotWithShape="1">
          <a:blip r:embed="rId3">
            <a:alphaModFix/>
          </a:blip>
          <a:srcRect b="0" l="0" r="0" t="0"/>
          <a:stretch/>
        </p:blipFill>
        <p:spPr>
          <a:xfrm>
            <a:off x="6598025" y="0"/>
            <a:ext cx="5593976"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descr="Python-Programming-Language" id="192" name="Google Shape;192;p9"/>
          <p:cNvPicPr preferRelativeResize="0"/>
          <p:nvPr/>
        </p:nvPicPr>
        <p:blipFill rotWithShape="1">
          <a:blip r:embed="rId3">
            <a:alphaModFix/>
          </a:blip>
          <a:srcRect b="0" l="0" r="0" t="0"/>
          <a:stretch/>
        </p:blipFill>
        <p:spPr>
          <a:xfrm>
            <a:off x="3536950" y="161925"/>
            <a:ext cx="8493126" cy="1861325"/>
          </a:xfrm>
          <a:prstGeom prst="rect">
            <a:avLst/>
          </a:prstGeom>
          <a:noFill/>
          <a:ln>
            <a:noFill/>
          </a:ln>
        </p:spPr>
      </p:pic>
      <p:sp>
        <p:nvSpPr>
          <p:cNvPr id="193" name="Google Shape;193;p9"/>
          <p:cNvSpPr txBox="1"/>
          <p:nvPr/>
        </p:nvSpPr>
        <p:spPr>
          <a:xfrm>
            <a:off x="515620" y="2226310"/>
            <a:ext cx="10136505" cy="31076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sng" cap="none" strike="noStrike">
                <a:solidFill>
                  <a:srgbClr val="73B5E4"/>
                </a:solidFill>
                <a:latin typeface="Libre Baskerville"/>
                <a:ea typeface="Libre Baskerville"/>
                <a:cs typeface="Libre Baskerville"/>
                <a:sym typeface="Libre Baskerville"/>
              </a:rPr>
              <a:t>Python Advantages:</a:t>
            </a:r>
            <a:endParaRPr b="0" i="0" sz="2800" u="sng"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73B5E4"/>
                </a:solidFill>
                <a:latin typeface="Libre Baskerville"/>
                <a:ea typeface="Libre Baskerville"/>
                <a:cs typeface="Libre Baskerville"/>
                <a:sym typeface="Libre Baskerville"/>
              </a:rPr>
              <a:t>The syntax of Python is straightforward and resembles that of English.</a:t>
            </a:r>
            <a:endParaRPr b="0" i="0" sz="28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73B5E4"/>
                </a:solidFill>
                <a:latin typeface="Libre Baskerville"/>
                <a:ea typeface="Libre Baskerville"/>
                <a:cs typeface="Libre Baskerville"/>
                <a:sym typeface="Libre Baskerville"/>
              </a:rPr>
              <a:t>Python's syntax differs from various other programming languages in that it enables programmers to construct applications with fewer lines of code.</a:t>
            </a:r>
            <a:endParaRPr b="0" i="0" sz="2800" u="none" cap="none" strike="noStrike">
              <a:solidFill>
                <a:srgbClr val="73B5E4"/>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73B5E4"/>
                </a:solidFill>
                <a:latin typeface="Libre Baskerville"/>
                <a:ea typeface="Libre Baskerville"/>
                <a:cs typeface="Libre Baskerville"/>
                <a:sym typeface="Libre Baskerville"/>
              </a:rPr>
              <a:t>Python operates on an interpreter system, allowing for the immediate execution of written code. As a result, prototyping can proceed quickly.</a:t>
            </a:r>
            <a:endParaRPr b="0" i="0" sz="2800" u="none" cap="none" strike="noStrike">
              <a:solidFill>
                <a:srgbClr val="73B5E4"/>
              </a:solidFill>
              <a:latin typeface="Libre Baskerville"/>
              <a:ea typeface="Libre Baskerville"/>
              <a:cs typeface="Libre Baskerville"/>
              <a:sym typeface="Libre Baskervill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2022-12-07T02:25:00Z</dcterms:created>
  <dc:creator>Nikhil valeti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A4C464CC19A849B3B2CC674491A48EB3</vt:lpwstr>
  </property>
  <property fmtid="{D5CDD505-2E9C-101B-9397-08002B2CF9AE}" pid="4" name="KSOProductBuildVer">
    <vt:lpwstr>1033-11.2.0.11417</vt:lpwstr>
  </property>
</Properties>
</file>